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26285844"/>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№335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a:t>
            </a:r>
            <a:r>
              <a:rPr lang="kk-KZ" altLang="ru-RU" sz="1200" b="1" dirty="0">
                <a:solidFill>
                  <a:srgbClr val="000000"/>
                </a:solidFill>
                <a:latin typeface="Times New Roman" panose="02020603050405020304" pitchFamily="18" charset="0"/>
                <a:cs typeface="Times New Roman" panose="02020603050405020304" pitchFamily="18" charset="0"/>
              </a:rPr>
              <a:t> желтоқсанға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kk-KZ" altLang="ru-RU" sz="1200" b="1" dirty="0">
                <a:solidFill>
                  <a:srgbClr val="000000"/>
                </a:solidFill>
                <a:latin typeface="Times New Roman" panose="02020603050405020304" pitchFamily="18" charset="0"/>
                <a:cs typeface="Times New Roman" panose="02020603050405020304" pitchFamily="18" charset="0"/>
              </a:rPr>
              <a:t>1</a:t>
            </a:r>
            <a:r>
              <a:rPr lang="kk-KZ" sz="1200" b="1" dirty="0">
                <a:solidFill>
                  <a:srgbClr val="000000"/>
                </a:solidFill>
                <a:latin typeface="Times New Roman" panose="02020603050405020304" pitchFamily="18" charset="0"/>
                <a:cs typeface="Times New Roman" panose="02020603050405020304" pitchFamily="18" charset="0"/>
              </a:rPr>
              <a:t> желтоқсан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2 желтоқсан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оңтүстік-батыс бағыттан оңтүстік-шығыс бағытқа ауысады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3 желтоқсанға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 желтоқсан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 </a:t>
            </a:r>
            <a:r>
              <a:rPr lang="kk-KZ" sz="1200" b="1" dirty="0">
                <a:solidFill>
                  <a:srgbClr val="000000"/>
                </a:solidFill>
                <a:latin typeface="Times New Roman" panose="02020603050405020304" pitchFamily="18" charset="0"/>
                <a:cs typeface="Times New Roman" panose="02020603050405020304" pitchFamily="18" charset="0"/>
              </a:rPr>
              <a:t>желтоқсан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желі 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 желтоқсан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83405294"/>
              </p:ext>
            </p:extLst>
          </p:nvPr>
        </p:nvGraphicFramePr>
        <p:xfrm>
          <a:off x="4931344" y="4365104"/>
          <a:ext cx="4781606" cy="936104"/>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552599">
                  <a:extLst>
                    <a:ext uri="{9D8B030D-6E8A-4147-A177-3AD203B41FA5}">
                      <a16:colId xmlns:a16="http://schemas.microsoft.com/office/drawing/2014/main"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19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Грязнова А.О./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17539</TotalTime>
  <Words>591</Words>
  <Application>Microsoft Office PowerPoint</Application>
  <PresentationFormat>Лист A4 (210x297 мм)</PresentationFormat>
  <Paragraphs>82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3203</cp:revision>
  <cp:lastPrinted>2021-07-01T07:38:07Z</cp:lastPrinted>
  <dcterms:created xsi:type="dcterms:W3CDTF">2018-03-27T06:03:00Z</dcterms:created>
  <dcterms:modified xsi:type="dcterms:W3CDTF">2023-12-01T07:14:40Z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