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236154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№335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желтоқсан </a:t>
            </a:r>
            <a:r>
              <a:rPr lang="ru-RU" altLang="ru-RU" sz="1200" b="1" dirty="0">
                <a:latin typeface="Times New Roman" panose="02020603050405020304" pitchFamily="18" charset="0"/>
                <a:cs typeface="Times New Roman" panose="02020603050405020304" pitchFamily="18" charset="0"/>
              </a:rPr>
              <a:t>21-ден 02</a:t>
            </a:r>
            <a:r>
              <a:rPr lang="en-US"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Б</a:t>
            </a:r>
            <a:r>
              <a:rPr lang="kk-KZ" sz="1200" dirty="0">
                <a:solidFill>
                  <a:prstClr val="black"/>
                </a:solidFill>
                <a:latin typeface="Times New Roman" pitchFamily="18" charset="0"/>
                <a:cs typeface="Times New Roman" pitchFamily="18" charset="0"/>
              </a:rPr>
              <a:t>ұлтты,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Оңтүстіктен, оңтүстік-батыстан жел соғады, күші 5-10 м/с. Ауа температурасы түнде 0-2° аяз, күндіз 2-4°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желтоқсанға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02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03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Оңтүстік-батыстан жел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0-2°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1059411"/>
              </p:ext>
            </p:extLst>
          </p:nvPr>
        </p:nvGraphicFramePr>
        <p:xfrm>
          <a:off x="4935976" y="4118604"/>
          <a:ext cx="4691064" cy="201950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92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167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28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5" name="TextBox 13"/>
          <p:cNvSpPr txBox="1"/>
          <p:nvPr/>
        </p:nvSpPr>
        <p:spPr>
          <a:xfrm>
            <a:off x="4959630" y="2276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0" y="32053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a:solidFill>
                  <a:srgbClr val="000000"/>
                </a:solidFill>
                <a:latin typeface="Times New Roman" panose="02020603050405020304" pitchFamily="18" charset="0"/>
                <a:cs typeface="Times New Roman" panose="02020603050405020304" pitchFamily="18" charset="0"/>
              </a:rPr>
              <a:t> Д.А.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18262</TotalTime>
  <Words>613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3039</cp:revision>
  <cp:lastPrinted>2021-07-01T03:56:27Z</cp:lastPrinted>
  <dcterms:created xsi:type="dcterms:W3CDTF">2018-03-27T06:03:00Z</dcterms:created>
  <dcterms:modified xsi:type="dcterms:W3CDTF">2023-12-01T07:12:09Z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