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727215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9512634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0,513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01</a:t>
            </a:r>
            <a:r>
              <a:rPr lang="kk-KZ" altLang="ru-RU" sz="1200" b="1" dirty="0">
                <a:latin typeface="Times New Roman" pitchFamily="18" charset="0"/>
                <a:cs typeface="Times New Roman" pitchFamily="18" charset="0"/>
              </a:rPr>
              <a:t>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желтоқсанға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аздаған жаңбыр, күндіз жаңбыр. Түнде тұман. Оңтүстік-батыстан жел соғады, күші түнде 3-8, күндіз 9-14, екпіні 15-20 м/с. Ауа температурасы түнде 3-5,  күндіз 8-10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a:t>
            </a:r>
          </a:p>
          <a:p>
            <a:pPr algn="ctr"/>
            <a:r>
              <a:rPr lang="ru-RU" altLang="ru-RU" sz="1200" b="1" dirty="0">
                <a:latin typeface="Times New Roman" pitchFamily="18" charset="0"/>
                <a:cs typeface="Times New Roman" pitchFamily="18" charset="0"/>
              </a:rPr>
              <a:t>02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аздаған жаңбыр, тұман. Оңтүстік-батыстан  жел соғады, күші 5-10 м/с. Ауа температурасы түнде 5-7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630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3310</cp:revision>
  <cp:lastPrinted>2023-02-06T06:57:51Z</cp:lastPrinted>
  <dcterms:created xsi:type="dcterms:W3CDTF">2018-03-27T06:03:00Z</dcterms:created>
  <dcterms:modified xsi:type="dcterms:W3CDTF">2023-12-01T07:09:04Z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