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17" autoAdjust="0"/>
    <p:restoredTop sz="94660"/>
  </p:normalViewPr>
  <p:slideViewPr>
    <p:cSldViewPr showGuides="1">
      <p:cViewPr varScale="1">
        <p:scale>
          <a:sx n="120" d="100"/>
          <a:sy n="120" d="100"/>
        </p:scale>
        <p:origin x="1037"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56946123"/>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335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01 желтоқсан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04698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02 </a:t>
            </a:r>
            <a:r>
              <a:rPr lang="kk-KZ" altLang="ru-RU" sz="1200" b="1" dirty="0">
                <a:solidFill>
                  <a:srgbClr val="000000"/>
                </a:solidFill>
                <a:latin typeface="Times New Roman" panose="02020603050405020304" pitchFamily="18" charset="0"/>
                <a:cs typeface="Times New Roman" panose="02020603050405020304" pitchFamily="18" charset="0"/>
              </a:rPr>
              <a:t>желтоқсанға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01 </a:t>
            </a:r>
            <a:r>
              <a:rPr lang="kk-KZ" altLang="ru-RU" sz="1200" b="1" dirty="0">
                <a:solidFill>
                  <a:srgbClr val="000000"/>
                </a:solidFill>
                <a:latin typeface="Times New Roman" panose="02020603050405020304" pitchFamily="18" charset="0"/>
                <a:cs typeface="Times New Roman" panose="02020603050405020304" pitchFamily="18" charset="0"/>
              </a:rPr>
              <a:t>желтоқсан</a:t>
            </a:r>
            <a:r>
              <a:rPr lang="kk-KZ" sz="1200" b="1" dirty="0">
                <a:solidFill>
                  <a:srgbClr val="000000"/>
                </a:solidFill>
                <a:latin typeface="Times New Roman" panose="02020603050405020304" pitchFamily="18" charset="0"/>
                <a:cs typeface="Times New Roman" panose="02020603050405020304" pitchFamily="18" charset="0"/>
              </a:rPr>
              <a:t>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02 </a:t>
            </a:r>
            <a:r>
              <a:rPr lang="kk-KZ" altLang="ru-RU" sz="1200" b="1" dirty="0">
                <a:solidFill>
                  <a:srgbClr val="000000"/>
                </a:solidFill>
                <a:latin typeface="Times New Roman" panose="02020603050405020304" pitchFamily="18" charset="0"/>
                <a:cs typeface="Times New Roman" panose="02020603050405020304" pitchFamily="18" charset="0"/>
              </a:rPr>
              <a:t>желтоқсан</a:t>
            </a:r>
            <a:r>
              <a:rPr lang="kk-KZ" sz="1200" b="1" dirty="0">
                <a:solidFill>
                  <a:srgbClr val="000000"/>
                </a:solidFill>
                <a:latin typeface="Times New Roman" panose="02020603050405020304" pitchFamily="18" charset="0"/>
                <a:cs typeface="Times New Roman" panose="02020603050405020304" pitchFamily="18" charset="0"/>
              </a:rPr>
              <a:t>ның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srgbClr val="000000"/>
                </a:solidFill>
                <a:latin typeface="Times New Roman" panose="02020603050405020304" pitchFamily="18" charset="0"/>
                <a:cs typeface="Times New Roman" panose="02020603050405020304" pitchFamily="18" charset="0"/>
              </a:rPr>
              <a:t>Көшпелі бұлтты, түнде және таңертең жауын-шашын </a:t>
            </a:r>
            <a:r>
              <a:rPr lang="ru-RU" sz="1200" dirty="0">
                <a:solidFill>
                  <a:srgbClr val="000000"/>
                </a:solidFill>
                <a:latin typeface="Times New Roman" panose="02020603050405020304" pitchFamily="18" charset="0"/>
                <a:cs typeface="Times New Roman" panose="02020603050405020304" pitchFamily="18" charset="0"/>
              </a:rPr>
              <a:t>(</a:t>
            </a:r>
            <a:r>
              <a:rPr lang="kk-KZ" sz="1200" dirty="0">
                <a:solidFill>
                  <a:srgbClr val="000000"/>
                </a:solidFill>
                <a:latin typeface="Times New Roman" panose="02020603050405020304" pitchFamily="18" charset="0"/>
                <a:cs typeface="Times New Roman" panose="02020603050405020304" pitchFamily="18" charset="0"/>
              </a:rPr>
              <a:t>көбінесе қар) жауады. Жолдарда көктайғақ күтіледі.</a:t>
            </a:r>
            <a:r>
              <a:rPr lang="kk-KZ" sz="1200" dirty="0">
                <a:solidFill>
                  <a:prstClr val="black"/>
                </a:solidFill>
                <a:latin typeface="Times New Roman" pitchFamily="18" charset="0"/>
                <a:cs typeface="Times New Roman" pitchFamily="18" charset="0"/>
              </a:rPr>
              <a:t> </a:t>
            </a:r>
            <a:r>
              <a:rPr lang="ru-RU" sz="1200" dirty="0">
                <a:solidFill>
                  <a:srgbClr val="000000"/>
                </a:solidFill>
                <a:latin typeface="Times New Roman" panose="02020603050405020304" pitchFamily="18" charset="0"/>
                <a:cs typeface="Times New Roman" panose="02020603050405020304" pitchFamily="18" charset="0"/>
              </a:rPr>
              <a:t>Жел 9-14 м/с. </a:t>
            </a:r>
            <a:r>
              <a:rPr lang="ru-RU" sz="1200" dirty="0" err="1">
                <a:solidFill>
                  <a:srgbClr val="000000"/>
                </a:solidFill>
                <a:latin typeface="Times New Roman" panose="02020603050405020304" pitchFamily="18" charset="0"/>
                <a:cs typeface="Times New Roman" panose="02020603050405020304" pitchFamily="18" charset="0"/>
              </a:rPr>
              <a:t>Ауа</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температурасы</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түнде</a:t>
            </a:r>
            <a:r>
              <a:rPr lang="ru-RU" sz="1200" dirty="0">
                <a:solidFill>
                  <a:srgbClr val="000000"/>
                </a:solidFill>
                <a:latin typeface="Times New Roman" panose="02020603050405020304" pitchFamily="18" charset="0"/>
                <a:cs typeface="Times New Roman" panose="02020603050405020304" pitchFamily="18" charset="0"/>
              </a:rPr>
              <a:t> 4-6 </a:t>
            </a:r>
            <a:r>
              <a:rPr lang="ru-RU" sz="1200" dirty="0" err="1">
                <a:solidFill>
                  <a:srgbClr val="000000"/>
                </a:solidFill>
                <a:latin typeface="Times New Roman" panose="02020603050405020304" pitchFamily="18" charset="0"/>
                <a:cs typeface="Times New Roman" panose="02020603050405020304" pitchFamily="18" charset="0"/>
              </a:rPr>
              <a:t>аяз</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күндіз</a:t>
            </a:r>
            <a:r>
              <a:rPr lang="ru-RU" sz="1200" dirty="0">
                <a:solidFill>
                  <a:srgbClr val="000000"/>
                </a:solidFill>
                <a:latin typeface="Times New Roman" panose="02020603050405020304" pitchFamily="18" charset="0"/>
                <a:cs typeface="Times New Roman" panose="02020603050405020304" pitchFamily="18" charset="0"/>
              </a:rPr>
              <a:t> 0-2 </a:t>
            </a:r>
            <a:r>
              <a:rPr lang="ru-RU" sz="1200" dirty="0" err="1">
                <a:solidFill>
                  <a:srgbClr val="000000"/>
                </a:solidFill>
                <a:latin typeface="Times New Roman" panose="02020603050405020304" pitchFamily="18" charset="0"/>
                <a:cs typeface="Times New Roman" panose="02020603050405020304" pitchFamily="18" charset="0"/>
              </a:rPr>
              <a:t>жылы</a:t>
            </a:r>
            <a:r>
              <a:rPr lang="ru-RU" sz="1200" dirty="0">
                <a:solidFill>
                  <a:srgbClr val="000000"/>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cs typeface="Times New Roman" panose="02020603050405020304" pitchFamily="18" charset="0"/>
              </a:rPr>
              <a:t>болады.</a:t>
            </a:r>
            <a:r>
              <a:rPr lang="kk-KZ" sz="1200" dirty="0">
                <a:solidFill>
                  <a:prstClr val="black"/>
                </a:solidFill>
                <a:latin typeface="Times New Roman" pitchFamily="18" charset="0"/>
                <a:cs typeface="Times New Roman" pitchFamily="18" charset="0"/>
              </a:rPr>
              <a:t> </a:t>
            </a:r>
          </a:p>
          <a:p>
            <a:pPr indent="182563" algn="just"/>
            <a:endParaRPr lang="kk-KZ" sz="1200" b="1" dirty="0">
              <a:solidFill>
                <a:srgbClr val="000000"/>
              </a:solidFill>
              <a:latin typeface="Times New Roman" panose="02020603050405020304" pitchFamily="18" charset="0"/>
              <a:cs typeface="Times New Roman" panose="02020603050405020304" pitchFamily="18" charset="0"/>
            </a:endParaRPr>
          </a:p>
          <a:p>
            <a:pPr lvl="0" indent="182563" algn="ctr"/>
            <a:endParaRPr lang="kk-KZ" sz="12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03 желтоқсанға</a:t>
            </a: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rPr>
              <a:t>2023 ж. 02 </a:t>
            </a:r>
            <a:r>
              <a:rPr lang="kk-KZ" altLang="ru-RU" sz="1200" b="1" dirty="0">
                <a:solidFill>
                  <a:srgbClr val="000000"/>
                </a:solidFill>
                <a:latin typeface="Times New Roman" panose="02020603050405020304" pitchFamily="18" charset="0"/>
                <a:cs typeface="Times New Roman" panose="02020603050405020304" pitchFamily="18" charset="0"/>
              </a:rPr>
              <a:t>желтоқсан</a:t>
            </a:r>
            <a:r>
              <a:rPr lang="kk-KZ" sz="1200" b="1" dirty="0">
                <a:solidFill>
                  <a:srgbClr val="000000"/>
                </a:solidFill>
                <a:latin typeface="Times New Roman" panose="02020603050405020304" pitchFamily="18" charset="0"/>
                <a:cs typeface="Times New Roman" panose="02020603050405020304" pitchFamily="18" charset="0"/>
              </a:rPr>
              <a:t>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03 желто</a:t>
            </a:r>
            <a:r>
              <a:rPr lang="kk-KZ" sz="1200" b="1" dirty="0">
                <a:solidFill>
                  <a:srgbClr val="000000"/>
                </a:solidFill>
                <a:latin typeface="Times New Roman" panose="02020603050405020304" pitchFamily="18" charset="0"/>
                <a:cs typeface="Times New Roman" panose="02020603050405020304" pitchFamily="18" charset="0"/>
              </a:rPr>
              <a:t>қсанның</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 (жаңбыр, қар</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жауады. Жел 15-20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0 градус шамасында болады.</a:t>
            </a: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a:p>
            <a:pPr indent="182563"/>
            <a:endParaRPr lang="kk-KZ"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93815014"/>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0.619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0.429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0.094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470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0.094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4142" y="3768314"/>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01 </a:t>
            </a:r>
            <a:r>
              <a:rPr lang="kk-KZ" altLang="ru-RU" sz="1200" b="1" dirty="0">
                <a:solidFill>
                  <a:srgbClr val="000000"/>
                </a:solidFill>
                <a:latin typeface="Times New Roman" panose="02020603050405020304" pitchFamily="18" charset="0"/>
                <a:cs typeface="Times New Roman" panose="02020603050405020304" pitchFamily="18" charset="0"/>
              </a:rPr>
              <a:t>желтоқсандағы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4921942" y="3676581"/>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
        <p:nvSpPr>
          <p:cNvPr id="16" name="TextBox 15">
            <a:extLst>
              <a:ext uri="{FF2B5EF4-FFF2-40B4-BE49-F238E27FC236}">
                <a16:creationId xmlns:a16="http://schemas.microsoft.com/office/drawing/2014/main" id="{219F480D-998F-4C90-88B5-0766F41E5619}"/>
              </a:ext>
            </a:extLst>
          </p:cNvPr>
          <p:cNvSpPr txBox="1"/>
          <p:nvPr/>
        </p:nvSpPr>
        <p:spPr>
          <a:xfrm>
            <a:off x="5010280" y="2879464"/>
            <a:ext cx="4554013" cy="461665"/>
          </a:xfrm>
          <a:prstGeom prst="rect">
            <a:avLst/>
          </a:prstGeom>
          <a:noFill/>
        </p:spPr>
        <p:txBody>
          <a:bodyPr wrap="square">
            <a:spAutoFit/>
          </a:body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15616</TotalTime>
  <Words>572</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2863</cp:revision>
  <cp:lastPrinted>2021-07-01T07:38:07Z</cp:lastPrinted>
  <dcterms:created xsi:type="dcterms:W3CDTF">2018-03-27T06:03:00Z</dcterms:created>
  <dcterms:modified xsi:type="dcterms:W3CDTF">2023-12-01T08:01:41Z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