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20" d="100"/>
          <a:sy n="120" d="100"/>
        </p:scale>
        <p:origin x="1162"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6381170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a:solidFill>
                            <a:schemeClr val="tx1"/>
                          </a:solidFill>
                          <a:latin typeface="Times New Roman" panose="02020603050405020304" pitchFamily="18" charset="0"/>
                          <a:cs typeface="Times New Roman" panose="02020603050405020304" pitchFamily="18" charset="0"/>
                        </a:rPr>
                        <a:t>335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12359222"/>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994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32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02 </a:t>
            </a:r>
            <a:r>
              <a:rPr lang="kk-KZ" altLang="ru-RU" sz="1200" b="1" dirty="0">
                <a:latin typeface="Times New Roman" panose="02020603050405020304" pitchFamily="18" charset="0"/>
                <a:cs typeface="Times New Roman" panose="02020603050405020304" pitchFamily="18" charset="0"/>
              </a:rPr>
              <a:t>желтоқсанға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01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 02 </a:t>
            </a:r>
            <a:r>
              <a:rPr lang="kk-KZ" sz="1200" b="1" dirty="0">
                <a:latin typeface="Times New Roman" panose="02020603050405020304" pitchFamily="18" charset="0"/>
                <a:cs typeface="Times New Roman" panose="02020603050405020304" pitchFamily="18" charset="0"/>
                <a:sym typeface="+mn-ea"/>
              </a:rPr>
              <a:t>желтоқсан</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a:latin typeface="Times New Roman" panose="02020603050405020304" pitchFamily="18" charset="0"/>
                <a:ea typeface="Calibri" panose="020F0502020204030204" pitchFamily="34" charset="0"/>
                <a:cs typeface="Times New Roman" panose="02020603050405020304" pitchFamily="18" charset="0"/>
              </a:rPr>
              <a:t>Бұлтты, жауын-шашын </a:t>
            </a:r>
            <a:r>
              <a:rPr lang="ru-RU" sz="1100" dirty="0">
                <a:latin typeface="Times New Roman" panose="02020603050405020304" pitchFamily="18" charset="0"/>
                <a:ea typeface="Calibri" panose="020F0502020204030204" pitchFamily="34" charset="0"/>
                <a:cs typeface="Times New Roman" panose="02020603050405020304" pitchFamily="18" charset="0"/>
              </a:rPr>
              <a:t>(</a:t>
            </a:r>
            <a:r>
              <a:rPr lang="kk-KZ" sz="1100" dirty="0">
                <a:latin typeface="Times New Roman" panose="02020603050405020304" pitchFamily="18" charset="0"/>
                <a:ea typeface="Calibri" panose="020F0502020204030204" pitchFamily="34" charset="0"/>
                <a:cs typeface="Times New Roman" panose="02020603050405020304" pitchFamily="18" charset="0"/>
              </a:rPr>
              <a:t>жаңбыр, қар</a:t>
            </a:r>
            <a:r>
              <a:rPr lang="ru-RU" sz="1100" dirty="0">
                <a:latin typeface="Times New Roman" panose="02020603050405020304" pitchFamily="18" charset="0"/>
                <a:ea typeface="Calibri" panose="020F0502020204030204" pitchFamily="34" charset="0"/>
                <a:cs typeface="Times New Roman" panose="02020603050405020304" pitchFamily="18" charset="0"/>
              </a:rPr>
              <a:t>). Түнде </a:t>
            </a:r>
            <a:r>
              <a:rPr lang="ru-RU" sz="11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100" dirty="0">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latin typeface="Times New Roman" panose="02020603050405020304" pitchFamily="18" charset="0"/>
                <a:ea typeface="Calibri" panose="020F0502020204030204" pitchFamily="34" charset="0"/>
                <a:cs typeface="Times New Roman" panose="02020603050405020304" pitchFamily="18" charset="0"/>
              </a:rPr>
              <a:t>таңертең</a:t>
            </a:r>
            <a:r>
              <a:rPr lang="ru-RU" sz="1100" dirty="0">
                <a:latin typeface="Times New Roman" panose="02020603050405020304" pitchFamily="18" charset="0"/>
                <a:ea typeface="Calibri" panose="020F0502020204030204" pitchFamily="34" charset="0"/>
                <a:cs typeface="Times New Roman" panose="02020603050405020304" pitchFamily="18" charset="0"/>
              </a:rPr>
              <a:t> т</a:t>
            </a:r>
            <a:r>
              <a:rPr lang="kk-KZ" sz="1100" dirty="0">
                <a:latin typeface="Times New Roman" panose="02020603050405020304" pitchFamily="18" charset="0"/>
                <a:ea typeface="Calibri" panose="020F0502020204030204" pitchFamily="34" charset="0"/>
                <a:cs typeface="Times New Roman" panose="02020603050405020304" pitchFamily="18" charset="0"/>
              </a:rPr>
              <a:t>ұман, көктайғақ. Жел оңтүстік-батыстан, батыстан соғады, күші 9-14, днем екпіні 18 м/с. Ауа температурасы түнде 0-2 градус аяз, күндіз 2-4 градус жылы.</a:t>
            </a:r>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a:solidFill>
                  <a:srgbClr val="000000"/>
                </a:solidFill>
                <a:latin typeface="Times New Roman" pitchFamily="18" charset="0"/>
                <a:cs typeface="Times New Roman" pitchFamily="18" charset="0"/>
                <a:sym typeface="+mn-ea"/>
              </a:rPr>
              <a:t>03 </a:t>
            </a:r>
            <a:r>
              <a:rPr lang="kk-KZ" sz="1200" b="1" dirty="0">
                <a:solidFill>
                  <a:srgbClr val="000000"/>
                </a:solidFill>
                <a:latin typeface="Times New Roman" pitchFamily="18" charset="0"/>
                <a:cs typeface="Times New Roman" pitchFamily="18" charset="0"/>
                <a:sym typeface="+mn-ea"/>
              </a:rPr>
              <a:t>желтоқсанға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02 желтоқсан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03 </a:t>
            </a:r>
            <a:r>
              <a:rPr lang="ru-RU" sz="1200" b="1" dirty="0" err="1">
                <a:solidFill>
                  <a:srgbClr val="000000"/>
                </a:solidFill>
                <a:latin typeface="Times New Roman" panose="02020603050405020304" pitchFamily="18" charset="0"/>
                <a:cs typeface="Times New Roman" panose="02020603050405020304" pitchFamily="18" charset="0"/>
                <a:sym typeface="+mn-ea"/>
              </a:rPr>
              <a:t>желтоқсан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қар, бұрқасын, көктайғақ</a:t>
            </a:r>
            <a:r>
              <a:rPr lang="kk-KZ" sz="1100" dirty="0">
                <a:latin typeface="Times New Roman" pitchFamily="18" charset="0"/>
                <a:cs typeface="Times New Roman" pitchFamily="18" charset="0"/>
              </a:rPr>
              <a:t>. </a:t>
            </a:r>
            <a:r>
              <a:rPr lang="ru-RU" sz="1100" dirty="0" err="1">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солтүстік-батыстан соғады, күші 9-14, екпіні 18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0-2 градус аяз.</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250" y="3286445"/>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3283" y="2275212"/>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a:solidFill>
                  <a:schemeClr val="tx1"/>
                </a:solidFill>
                <a:latin typeface="Times New Roman" panose="02020603050405020304" pitchFamily="18" charset="0"/>
                <a:cs typeface="Times New Roman" panose="02020603050405020304" pitchFamily="18" charset="0"/>
              </a:rPr>
              <a:t>02 </a:t>
            </a:r>
            <a:r>
              <a:rPr lang="ru-RU" sz="1100" b="1" dirty="0" err="1">
                <a:solidFill>
                  <a:schemeClr val="tx1"/>
                </a:solidFill>
                <a:latin typeface="Times New Roman" panose="02020603050405020304" pitchFamily="18" charset="0"/>
                <a:cs typeface="Times New Roman" panose="02020603050405020304" pitchFamily="18" charset="0"/>
              </a:rPr>
              <a:t>желтоқсанда</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03 желтоқсанда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23253</TotalTime>
  <Words>635</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4225</cp:revision>
  <cp:lastPrinted>2021-07-01T03:56:27Z</cp:lastPrinted>
  <dcterms:created xsi:type="dcterms:W3CDTF">2018-03-27T06:03:00Z</dcterms:created>
  <dcterms:modified xsi:type="dcterms:W3CDTF">2023-12-01T07:14:01Z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