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№335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01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01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664050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желтоқсанға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 Көшпелі бұлтты, днем жауын-шашын (көбінесе қар), көктайғақ, жаяу бұрқасын. Оңтүстік-батыстан жел соғады, күші</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9-14</a:t>
            </a:r>
            <a:r>
              <a:rPr lang="kk-KZ" sz="1100">
                <a:latin typeface="Times New Roman" pitchFamily="18" charset="0"/>
                <a:cs typeface="Times New Roman" pitchFamily="18" charset="0"/>
              </a:rPr>
              <a:t>, күндіз екпіні </a:t>
            </a:r>
            <a:r>
              <a:rPr lang="kk-KZ" sz="1100" dirty="0">
                <a:latin typeface="Times New Roman" pitchFamily="18" charset="0"/>
                <a:cs typeface="Times New Roman" pitchFamily="18" charset="0"/>
              </a:rPr>
              <a:t>15-20 м/с. Ауа температурасы түнде 5-7, күндіз 0-2 градус аяз. </a:t>
            </a:r>
            <a:endParaRPr lang="ru-RU" sz="1100" dirty="0">
              <a:latin typeface="Times New Roman" pitchFamily="18" charset="0"/>
              <a:cs typeface="Times New Roman" pitchFamily="18" charset="0"/>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Оңтүстік-батыстан жел соғады, күші</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02 желтоқсанға, </a:t>
            </a:r>
            <a:r>
              <a:rPr lang="kk-KZ" altLang="ru-RU" sz="1200" dirty="0">
                <a:solidFill>
                  <a:srgbClr val="000000"/>
                </a:solidFill>
                <a:latin typeface="Times New Roman" pitchFamily="18" charset="0"/>
                <a:cs typeface="Times New Roman" pitchFamily="18" charset="0"/>
              </a:rPr>
              <a:t>03 </a:t>
            </a:r>
            <a:r>
              <a:rPr lang="kk-KZ" sz="1200" dirty="0">
                <a:solidFill>
                  <a:srgbClr val="000000"/>
                </a:solidFill>
                <a:latin typeface="Times New Roman" pitchFamily="18" charset="0"/>
                <a:cs typeface="Times New Roman" pitchFamily="18" charset="0"/>
              </a:rPr>
              <a:t>желтоқсанға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err="1">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14251</TotalTime>
  <Words>602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3970</cp:revision>
  <cp:lastPrinted>2021-07-01T03:56:27Z</cp:lastPrinted>
  <dcterms:created xsi:type="dcterms:W3CDTF">2018-03-27T06:03:00Z</dcterms:created>
  <dcterms:modified xsi:type="dcterms:W3CDTF">2023-12-01T07:13:00Z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