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8482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a:solidFill>
                            <a:srgbClr val="002060"/>
                          </a:solidFill>
                          <a:latin typeface="Times New Roman" panose="02020603050405020304" pitchFamily="18" charset="0"/>
                          <a:cs typeface="Times New Roman" panose="02020603050405020304" pitchFamily="18" charset="0"/>
                        </a:rPr>
                        <a:t>335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желто</a:t>
            </a:r>
            <a:r>
              <a:rPr lang="kk-KZ" altLang="ru-RU" sz="1200" b="1" dirty="0">
                <a:latin typeface="Times New Roman" panose="02020603050405020304" pitchFamily="18" charset="0"/>
                <a:cs typeface="Times New Roman" panose="02020603050405020304" pitchFamily="18" charset="0"/>
              </a:rPr>
              <a:t>қсанға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00493"/>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02</a:t>
            </a:r>
            <a:r>
              <a:rPr lang="kk-KZ" altLang="ru-RU" sz="1100" b="1" dirty="0">
                <a:latin typeface="Times New Roman" panose="02020603050405020304" pitchFamily="18" charset="0"/>
                <a:cs typeface="Times New Roman" panose="02020603050405020304" pitchFamily="18" charset="0"/>
              </a:rPr>
              <a:t> желтоқсанға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2023 ж. </a:t>
            </a:r>
            <a:r>
              <a:rPr lang="kk-KZ" altLang="ru-RU" sz="1100" b="1" dirty="0">
                <a:latin typeface="Times New Roman" pitchFamily="18" charset="0"/>
                <a:cs typeface="Times New Roman" pitchFamily="18" charset="0"/>
              </a:rPr>
              <a:t>21 сағ. 01 желтоқсаннан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02 желтоқсанға 2023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a:t>
            </a:r>
            <a:r>
              <a:rPr lang="kk-KZ" sz="1050" dirty="0">
                <a:latin typeface="Times New Roman" pitchFamily="18" charset="0"/>
                <a:cs typeface="Times New Roman" pitchFamily="18" charset="0"/>
              </a:rPr>
              <a:t>Көшпелі бұлтты, жауын-шашынсыз болады. Түнде және таңертең тұман түседі.  Оңтүстік-шығыстан оңтүстік- батысқа ауысатын жел соғады, күші 3-8 м/с. Ауа температурасы түнде 1-3, күндіз 13-15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03</a:t>
            </a:r>
            <a:r>
              <a:rPr lang="kk-KZ" altLang="ru-RU" sz="1200"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желтоқсанға </a:t>
            </a:r>
          </a:p>
          <a:p>
            <a:pPr indent="182563" algn="ctr"/>
            <a:r>
              <a:rPr lang="kk-KZ" altLang="ru-RU" sz="1100" dirty="0">
                <a:latin typeface="Times New Roman" pitchFamily="18" charset="0"/>
                <a:cs typeface="Times New Roman" pitchFamily="18" charset="0"/>
              </a:rPr>
              <a:t>2023 ж. 21 сағ. 02 желтоқсаннан </a:t>
            </a:r>
            <a:r>
              <a:rPr lang="kk-KZ" altLang="ru-RU" sz="1100" b="1" dirty="0">
                <a:latin typeface="Times New Roman" pitchFamily="18" charset="0"/>
                <a:cs typeface="Times New Roman" pitchFamily="18" charset="0"/>
              </a:rPr>
              <a:t>09 сағ. 03 желтоқсанға дейін</a:t>
            </a:r>
            <a:endParaRPr lang="en-US" altLang="ru-RU" sz="1100" b="1" dirty="0">
              <a:latin typeface="Times New Roman" pitchFamily="18" charset="0"/>
              <a:cs typeface="Times New Roman" pitchFamily="18" charset="0"/>
            </a:endParaRPr>
          </a:p>
          <a:p>
            <a:pPr lvl="0" indent="182563" algn="just"/>
            <a:r>
              <a:rPr lang="kk-KZ" sz="1050" dirty="0">
                <a:latin typeface="Times New Roman" pitchFamily="18" charset="0"/>
                <a:cs typeface="Times New Roman" pitchFamily="18" charset="0"/>
              </a:rPr>
              <a:t>Көшпелі бұлтты, жауын-шашынсыз болады</a:t>
            </a:r>
            <a:r>
              <a:rPr lang="uz-Cyrl-UZ" sz="1050" dirty="0">
                <a:latin typeface="Times New Roman" pitchFamily="18" charset="0"/>
                <a:cs typeface="Times New Roman" pitchFamily="18" charset="0"/>
              </a:rPr>
              <a:t>. Оңтүстік-батыстан </a:t>
            </a:r>
            <a:r>
              <a:rPr lang="kk-KZ" sz="1050" dirty="0">
                <a:latin typeface="Times New Roman" pitchFamily="18" charset="0"/>
                <a:cs typeface="Times New Roman" pitchFamily="18" charset="0"/>
              </a:rPr>
              <a:t>жел соғады, күші  5-10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желтоқсанға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13602</TotalTime>
  <Words>639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3045</cp:revision>
  <cp:lastPrinted>2021-07-01T03:56:27Z</cp:lastPrinted>
  <dcterms:created xsi:type="dcterms:W3CDTF">2018-03-27T06:03:00Z</dcterms:created>
  <dcterms:modified xsi:type="dcterms:W3CDTF">2023-12-01T06:41:05Z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