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01желтоқсан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42852"/>
            <a:ext cx="478634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02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01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sz="1200" b="1" dirty="0">
                <a:latin typeface="Times New Roman" pitchFamily="18" charset="0"/>
                <a:cs typeface="Times New Roman" pitchFamily="18" charset="0"/>
              </a:rPr>
              <a:t>03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тунде кей уақыттарда аздаған жауын-шашын, күндіз жауын-шашын (жаңбыр, қар) жауады. Оңтүстік-батысқа жел соғады, күші 9-14, күндіз екпіні 15-20 м/с. Ауа температурасы түнде 0 градус шамасында, күндіз 3-5 градус жылы болады.</a:t>
            </a:r>
          </a:p>
          <a:p>
            <a:pPr algn="just"/>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03 желтоқсан</a:t>
            </a:r>
            <a:r>
              <a:rPr lang="kk-KZ" sz="1200" b="1" dirty="0">
                <a:solidFill>
                  <a:srgbClr val="000000"/>
                </a:solidFill>
                <a:latin typeface="Times New Roman" pitchFamily="18" charset="0"/>
                <a:cs typeface="Times New Roman" pitchFamily="18" charset="0"/>
              </a:rPr>
              <a:t>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kk-KZ" sz="1200" b="1" dirty="0">
                <a:latin typeface="Times New Roman" pitchFamily="18" charset="0"/>
                <a:cs typeface="Times New Roman" pitchFamily="18" charset="0"/>
              </a:rPr>
              <a:t>02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03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қар жауады, бұрқасын болады. солтүстік-батыстан жел соғады, күші 9-14 м/с. Ауа температурасы 2-4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5879595"/>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0,893</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9685" y="3567788"/>
            <a:ext cx="4824413"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желто</a:t>
            </a:r>
            <a:r>
              <a:rPr lang="kk-KZ" altLang="ru-RU" sz="1200" b="1" dirty="0">
                <a:latin typeface="Times New Roman" panose="02020603050405020304" pitchFamily="18" charset="0"/>
                <a:cs typeface="Times New Roman" panose="02020603050405020304" pitchFamily="18" charset="0"/>
              </a:rPr>
              <a:t>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 желтоқсанда, 03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0449" y="3493386"/>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16275</TotalTime>
  <Words>643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3741</cp:revision>
  <cp:lastPrinted>2021-07-01T07:38:07Z</cp:lastPrinted>
  <dcterms:created xsi:type="dcterms:W3CDTF">2018-03-27T06:03:00Z</dcterms:created>
  <dcterms:modified xsi:type="dcterms:W3CDTF">2023-12-01T07:49:42Z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