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70" autoAdjust="0"/>
  </p:normalViewPr>
  <p:slideViewPr>
    <p:cSldViewPr showGuides="1">
      <p:cViewPr varScale="1">
        <p:scale>
          <a:sx n="120" d="100"/>
          <a:sy n="120" d="100"/>
        </p:scale>
        <p:origin x="2054" y="67"/>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768733181"/>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№335</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 желтоқсан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35798" y="3428207"/>
            <a:ext cx="493091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 </a:t>
            </a:r>
            <a:r>
              <a:rPr lang="ru-RU" altLang="ru-RU" sz="1200" b="1" dirty="0" err="1">
                <a:latin typeface="Times New Roman" panose="02020603050405020304" pitchFamily="18" charset="0"/>
                <a:cs typeface="Times New Roman" panose="02020603050405020304" pitchFamily="18" charset="0"/>
              </a:rPr>
              <a:t>желтоқсан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p>
        </p:txBody>
      </p:sp>
      <p:sp>
        <p:nvSpPr>
          <p:cNvPr id="20" name="Прямоугольник 19"/>
          <p:cNvSpPr/>
          <p:nvPr/>
        </p:nvSpPr>
        <p:spPr>
          <a:xfrm>
            <a:off x="4797468" y="128385"/>
            <a:ext cx="4979946" cy="1938992"/>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2</a:t>
            </a:r>
            <a:r>
              <a:rPr lang="kk-KZ" altLang="ru-RU" sz="1200" b="1" dirty="0">
                <a:solidFill>
                  <a:srgbClr val="000000"/>
                </a:solidFill>
                <a:latin typeface="Times New Roman" panose="02020603050405020304" pitchFamily="18" charset="0"/>
                <a:cs typeface="Times New Roman" panose="02020603050405020304" pitchFamily="18" charset="0"/>
              </a:rPr>
              <a:t> желтоқсанға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1</a:t>
            </a:r>
            <a:r>
              <a:rPr lang="kk-KZ" altLang="ru-RU" sz="1200" b="1" dirty="0">
                <a:solidFill>
                  <a:srgbClr val="000000"/>
                </a:solidFill>
                <a:latin typeface="Times New Roman" panose="02020603050405020304" pitchFamily="18" charset="0"/>
                <a:cs typeface="Times New Roman" panose="02020603050405020304" pitchFamily="18" charset="0"/>
              </a:rPr>
              <a:t> желтоқсан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2</a:t>
            </a:r>
            <a:r>
              <a:rPr lang="kk-KZ" altLang="ru-RU" sz="1200" b="1" dirty="0">
                <a:solidFill>
                  <a:srgbClr val="000000"/>
                </a:solidFill>
                <a:latin typeface="Times New Roman" panose="02020603050405020304" pitchFamily="18" charset="0"/>
                <a:cs typeface="Times New Roman" panose="02020603050405020304" pitchFamily="18" charset="0"/>
              </a:rPr>
              <a:t> желтоқсан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таңертең</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және</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күндіз аздаған қар</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Оңтүстік-батыс, батыс желі 7-12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3-5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0-2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a:solidFill>
                  <a:srgbClr val="000000"/>
                </a:solidFill>
                <a:latin typeface="Times New Roman" panose="02020603050405020304" pitchFamily="18" charset="0"/>
                <a:cs typeface="Times New Roman" panose="02020603050405020304" pitchFamily="18" charset="0"/>
              </a:rPr>
              <a:t>3 желтоқсанға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2</a:t>
            </a:r>
            <a:r>
              <a:rPr lang="kk-KZ" altLang="ru-RU" sz="1200" b="1" dirty="0">
                <a:solidFill>
                  <a:srgbClr val="000000"/>
                </a:solidFill>
                <a:latin typeface="Times New Roman" panose="02020603050405020304" pitchFamily="18" charset="0"/>
                <a:cs typeface="Times New Roman" panose="02020603050405020304" pitchFamily="18" charset="0"/>
              </a:rPr>
              <a:t> желтоқсан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3 </a:t>
            </a:r>
            <a:r>
              <a:rPr lang="kk-KZ" sz="1200" b="1" dirty="0">
                <a:solidFill>
                  <a:srgbClr val="000000"/>
                </a:solidFill>
                <a:latin typeface="Times New Roman" panose="02020603050405020304" pitchFamily="18" charset="0"/>
                <a:cs typeface="Times New Roman" panose="02020603050405020304" pitchFamily="18" charset="0"/>
              </a:rPr>
              <a:t>желтоқсан</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жаңбыр, қар)</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Оңтүстік-батыс желі 9-14, екпіні 18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0-2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sp>
        <p:nvSpPr>
          <p:cNvPr id="22" name="TextBox 13"/>
          <p:cNvSpPr txBox="1"/>
          <p:nvPr/>
        </p:nvSpPr>
        <p:spPr>
          <a:xfrm>
            <a:off x="4816921" y="3114398"/>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35681" y="2327533"/>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ықпал 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b="1" dirty="0">
                <a:solidFill>
                  <a:srgbClr val="000000"/>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298451874"/>
              </p:ext>
            </p:extLst>
          </p:nvPr>
        </p:nvGraphicFramePr>
        <p:xfrm>
          <a:off x="4923876" y="3809960"/>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val="3583770891"/>
                    </a:ext>
                  </a:extLst>
                </a:gridCol>
                <a:gridCol w="1430305">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37076">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8701">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57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8701">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57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8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47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0,09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870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270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1763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3870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19275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a:latin typeface="Times New Roman" panose="02020603050405020304" pitchFamily="18" charset="0"/>
                          <a:cs typeface="Times New Roman" panose="02020603050405020304" pitchFamily="18" charset="0"/>
                        </a:rPr>
                        <a:t>5</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713089"/>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Грязнова А.О</a:t>
            </a:r>
            <a:r>
              <a:rPr lang="ru-RU"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val="20000"/>
                    </a:ext>
                  </a:extLst>
                </a:gridCol>
                <a:gridCol w="2961699">
                  <a:extLst>
                    <a:ext uri="{9D8B030D-6E8A-4147-A177-3AD203B41FA5}">
                      <a16:colId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16918</TotalTime>
  <Words>624</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3206</cp:revision>
  <cp:lastPrinted>2021-07-01T03:56:27Z</cp:lastPrinted>
  <dcterms:created xsi:type="dcterms:W3CDTF">2018-03-27T06:03:00Z</dcterms:created>
  <dcterms:modified xsi:type="dcterms:W3CDTF">2023-12-01T07:15:50Z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