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74740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33</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1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1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86722" y="103392"/>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0</a:t>
            </a:r>
            <a:r>
              <a:rPr lang="ru-RU"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kk-KZ" altLang="ru-RU" sz="1100" b="1" dirty="0">
                <a:solidFill>
                  <a:srgbClr val="000000"/>
                </a:solidFill>
                <a:latin typeface="Times New Roman" panose="02020603050405020304" pitchFamily="18" charset="0"/>
                <a:cs typeface="Times New Roman" panose="02020603050405020304" pitchFamily="18" charset="0"/>
              </a:rPr>
              <a:t>1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kk-KZ" altLang="ru-RU" sz="1100" b="1" dirty="0">
                <a:solidFill>
                  <a:srgbClr val="000000"/>
                </a:solidFill>
                <a:latin typeface="Times New Roman" panose="02020603050405020304" pitchFamily="18" charset="0"/>
                <a:cs typeface="Times New Roman" panose="02020603050405020304" pitchFamily="18" charset="0"/>
              </a:rPr>
              <a:t>2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Түнде және таңертең тұман.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5-7, күндіз 11-13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03</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0</a:t>
            </a:r>
            <a:r>
              <a:rPr lang="kk-KZ" sz="1100" b="1" dirty="0">
                <a:solidFill>
                  <a:srgbClr val="000000"/>
                </a:solidFill>
                <a:latin typeface="Times New Roman" panose="02020603050405020304" pitchFamily="18" charset="0"/>
                <a:cs typeface="Times New Roman" panose="02020603050405020304" pitchFamily="18" charset="0"/>
              </a:rPr>
              <a:t>2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03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25519</TotalTime>
  <Words>634</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3115</cp:revision>
  <cp:lastPrinted>2021-07-01T07:38:07Z</cp:lastPrinted>
  <dcterms:created xsi:type="dcterms:W3CDTF">2018-03-27T06:03:00Z</dcterms:created>
  <dcterms:modified xsi:type="dcterms:W3CDTF">2023-12-01T07:51:26Z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