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16" d="100"/>
          <a:sy n="116" d="100"/>
        </p:scale>
        <p:origin x="218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325737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a:t>
                      </a:r>
                      <a:r>
                        <a:rPr lang="ru-RU" sz="1200" b="1" i="1" dirty="0">
                          <a:solidFill>
                            <a:srgbClr val="002060"/>
                          </a:solidFill>
                          <a:latin typeface="Times New Roman" panose="02020603050405020304" pitchFamily="18" charset="0"/>
                          <a:cs typeface="Times New Roman" panose="02020603050405020304" pitchFamily="18" charset="0"/>
                        </a:rPr>
                        <a:t> желто</a:t>
                      </a:r>
                      <a:r>
                        <a:rPr lang="kk-KZ" sz="1200" b="1" i="1" dirty="0">
                          <a:solidFill>
                            <a:srgbClr val="002060"/>
                          </a:solidFill>
                          <a:latin typeface="Times New Roman" panose="02020603050405020304" pitchFamily="18" charset="0"/>
                          <a:cs typeface="Times New Roman" panose="02020603050405020304" pitchFamily="18" charset="0"/>
                        </a:rPr>
                        <a:t>қ</a:t>
                      </a:r>
                      <a:r>
                        <a:rPr lang="ru-RU" sz="1200" b="1" i="1" dirty="0">
                          <a:solidFill>
                            <a:srgbClr val="002060"/>
                          </a:solidFill>
                          <a:latin typeface="Times New Roman" panose="02020603050405020304" pitchFamily="18" charset="0"/>
                          <a:cs typeface="Times New Roman" panose="02020603050405020304" pitchFamily="18" charset="0"/>
                        </a:rPr>
                        <a:t>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892935"/>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30"/>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02 </a:t>
            </a:r>
            <a:r>
              <a:rPr lang="ru-RU" sz="1100" b="1" dirty="0" err="1">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rPr>
              <a:t>, күндіз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 (</a:t>
            </a:r>
            <a:r>
              <a:rPr lang="kk-KZ" sz="1100" dirty="0">
                <a:latin typeface="Times New Roman" panose="02020603050405020304" pitchFamily="18" charset="0"/>
                <a:cs typeface="Times New Roman" panose="02020603050405020304" pitchFamily="18" charset="0"/>
              </a:rPr>
              <a:t>көбінесе</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 Оңтүстік-батыстан жел соғады, күші </a:t>
            </a:r>
            <a:r>
              <a:rPr lang="ru-RU" sz="1100" kern="1400" dirty="0">
                <a:solidFill>
                  <a:srgbClr val="000000"/>
                </a:solidFill>
                <a:latin typeface="Times New Roman" panose="02020603050405020304" pitchFamily="18" charset="0"/>
                <a:ea typeface="Times New Roman" panose="02020603050405020304" pitchFamily="18" charset="0"/>
              </a:rPr>
              <a:t>9</a:t>
            </a:r>
            <a:r>
              <a:rPr lang="kk-KZ" sz="1100" kern="1400" dirty="0">
                <a:solidFill>
                  <a:srgbClr val="000000"/>
                </a:solidFill>
                <a:latin typeface="Times New Roman" panose="02020603050405020304" pitchFamily="18" charset="0"/>
                <a:ea typeface="Times New Roman" panose="02020603050405020304" pitchFamily="18" charset="0"/>
              </a:rPr>
              <a:t>-14 м/с. Ауа температурасы түнде 3-5 аяз, күндіз 1-3 тепла.</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03 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9-14, 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0-2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03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25805</TotalTime>
  <Words>623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4405</cp:revision>
  <cp:lastPrinted>2023-01-16T10:13:34Z</cp:lastPrinted>
  <dcterms:created xsi:type="dcterms:W3CDTF">2018-03-27T06:03:00Z</dcterms:created>
  <dcterms:modified xsi:type="dcterms:W3CDTF">2023-12-01T08:00:59Z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