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5799630"/>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335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01 </a:t>
                      </a:r>
                      <a:r>
                        <a:rPr lang="ru-RU" altLang="zh-CN" sz="1200" b="1" i="1" baseline="0" dirty="0" err="1">
                          <a:solidFill>
                            <a:schemeClr val="tx2">
                              <a:lumMod val="75000"/>
                            </a:schemeClr>
                          </a:solidFill>
                          <a:latin typeface="Times New Roman" panose="02020603050405020304" pitchFamily="18" charset="0"/>
                          <a:cs typeface="Times New Roman" panose="02020603050405020304" pitchFamily="18" charset="0"/>
                        </a:rPr>
                        <a:t>желтоқсан</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97389" y="378258"/>
            <a:ext cx="475292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02 желтоқсан</a:t>
            </a:r>
            <a:r>
              <a:rPr lang="kk-KZ" sz="1200" b="1" kern="1400" dirty="0">
                <a:solidFill>
                  <a:srgbClr val="000000"/>
                </a:solidFill>
                <a:latin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01 желтоқсан 2023 ж. сағ. 21-ден </a:t>
            </a:r>
            <a:r>
              <a:rPr lang="kk-KZ" sz="1200" b="1" dirty="0">
                <a:solidFill>
                  <a:prstClr val="black"/>
                </a:solidFill>
                <a:latin typeface="Times New Roman" panose="02020603050405020304" pitchFamily="18" charset="0"/>
                <a:cs typeface="Times New Roman" panose="02020603050405020304" pitchFamily="18" charset="0"/>
              </a:rPr>
              <a:t>02 желтоқсан</a:t>
            </a:r>
            <a:r>
              <a:rPr lang="kk-KZ" sz="1200" b="1" kern="1400" dirty="0">
                <a:solidFill>
                  <a:srgbClr val="000000"/>
                </a:solidFill>
                <a:latin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2023 ж. сағ. 21 дейін</a:t>
            </a:r>
          </a:p>
          <a:p>
            <a:pPr algn="just"/>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таңертең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және </a:t>
            </a:r>
            <a:r>
              <a:rPr lang="ru-RU" sz="1200" dirty="0">
                <a:solidFill>
                  <a:prstClr val="black"/>
                </a:solidFill>
                <a:latin typeface="Times New Roman" panose="02020603050405020304" pitchFamily="18" charset="0"/>
                <a:cs typeface="Times New Roman" panose="02020603050405020304" pitchFamily="18" charset="0"/>
              </a:rPr>
              <a:t>күндіз</a:t>
            </a:r>
            <a:r>
              <a:rPr lang="kk-KZ" sz="1200" dirty="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 (жаңбыр, қар),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бұрқасын</a:t>
            </a:r>
            <a:r>
              <a:rPr lang="ru-RU" sz="1200" dirty="0">
                <a:solidFill>
                  <a:prstClr val="black"/>
                </a:solidFill>
                <a:latin typeface="Times New Roman" panose="02020603050405020304" pitchFamily="18" charset="0"/>
                <a:cs typeface="Times New Roman" panose="02020603050405020304" pitchFamily="18" charset="0"/>
              </a:rPr>
              <a:t>. О</a:t>
            </a:r>
            <a:r>
              <a:rPr lang="kk-KZ" sz="1200" dirty="0">
                <a:solidFill>
                  <a:prstClr val="black"/>
                </a:solidFill>
                <a:latin typeface="Times New Roman" panose="02020603050405020304" pitchFamily="18" charset="0"/>
                <a:cs typeface="Times New Roman" panose="02020603050405020304" pitchFamily="18" charset="0"/>
              </a:rPr>
              <a:t>ңтұстік-батыстан жел соғады, күші 9-14, </a:t>
            </a:r>
            <a:r>
              <a:rPr lang="kk-KZ" sz="1200" dirty="0">
                <a:latin typeface="Times New Roman" panose="02020603050405020304" pitchFamily="18" charset="0"/>
                <a:cs typeface="Times New Roman" panose="02020603050405020304" pitchFamily="18" charset="0"/>
              </a:rPr>
              <a:t>күші</a:t>
            </a:r>
            <a:r>
              <a:rPr lang="kk-KZ" sz="1200" dirty="0"/>
              <a:t> 15-20 </a:t>
            </a:r>
            <a:r>
              <a:rPr lang="kk-KZ" sz="1200" dirty="0">
                <a:solidFill>
                  <a:prstClr val="black"/>
                </a:solidFill>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a:t>
            </a:r>
            <a:r>
              <a:rPr lang="ru-RU" sz="1200" dirty="0">
                <a:solidFill>
                  <a:prstClr val="black"/>
                </a:solidFill>
                <a:latin typeface="Times New Roman" panose="02020603050405020304" pitchFamily="18" charset="0"/>
                <a:cs typeface="Times New Roman" panose="02020603050405020304" pitchFamily="18" charset="0"/>
              </a:rPr>
              <a:t> 5-7, күндіз</a:t>
            </a:r>
            <a:r>
              <a:rPr lang="ru-RU" sz="1200" dirty="0">
                <a:latin typeface="Times New Roman" panose="02020603050405020304" pitchFamily="18" charset="0"/>
                <a:cs typeface="Times New Roman" panose="02020603050405020304" pitchFamily="18" charset="0"/>
              </a:rPr>
              <a:t> 0-2</a:t>
            </a:r>
            <a:r>
              <a:rPr lang="kk-KZ" sz="1200" dirty="0">
                <a:solidFill>
                  <a:prstClr val="black"/>
                </a:solidFill>
                <a:latin typeface="Times New Roman" panose="02020603050405020304" pitchFamily="18" charset="0"/>
                <a:cs typeface="Times New Roman" panose="02020603050405020304" pitchFamily="18" charset="0"/>
              </a:rPr>
              <a:t> градус</a:t>
            </a:r>
            <a:r>
              <a:rPr lang="ru-RU"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lvl="0" algn="just"/>
            <a:endParaRPr lang="kk-KZ" sz="1200" b="1"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2023 жылғы </a:t>
            </a:r>
            <a:r>
              <a:rPr lang="kk-KZ" sz="1200" b="1" dirty="0">
                <a:solidFill>
                  <a:prstClr val="black"/>
                </a:solidFill>
                <a:latin typeface="Times New Roman" panose="02020603050405020304" pitchFamily="18" charset="0"/>
                <a:cs typeface="Times New Roman" panose="02020603050405020304" pitchFamily="18" charset="0"/>
              </a:rPr>
              <a:t>03 желтоқсан</a:t>
            </a:r>
            <a:r>
              <a:rPr lang="kk-KZ" sz="1200" b="1" kern="1400" dirty="0">
                <a:solidFill>
                  <a:srgbClr val="000000"/>
                </a:solidFill>
                <a:latin typeface="Times New Roman" panose="02020603050405020304" pitchFamily="18" charset="0"/>
              </a:rPr>
              <a:t> </a:t>
            </a:r>
            <a:endParaRPr lang="kk-KZ" sz="1200" b="1" kern="1400" dirty="0">
              <a:solidFill>
                <a:srgbClr val="000000"/>
              </a:solidFill>
              <a:latin typeface="Times New Roman" panose="02020603050405020304" pitchFamily="18" charset="0"/>
              <a:ea typeface="Times New Roman" panose="02020603050405020304" pitchFamily="18" charset="0"/>
            </a:endParaRPr>
          </a:p>
          <a:p>
            <a:pPr lvl="0" algn="ctr"/>
            <a:r>
              <a:rPr lang="kk-KZ" sz="12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02 желтоқсан</a:t>
            </a:r>
            <a:r>
              <a:rPr lang="kk-KZ" sz="1200" b="1" kern="1400" dirty="0">
                <a:solidFill>
                  <a:srgbClr val="000000"/>
                </a:solidFill>
                <a:latin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03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түнде </a:t>
            </a:r>
            <a:r>
              <a:rPr lang="ru-RU" sz="1200" dirty="0">
                <a:solidFill>
                  <a:prstClr val="black"/>
                </a:solidFill>
                <a:latin typeface="Times New Roman" panose="02020603050405020304" pitchFamily="18" charset="0"/>
                <a:cs typeface="Times New Roman" panose="02020603050405020304" pitchFamily="18" charset="0"/>
              </a:rPr>
              <a:t>қар, </a:t>
            </a:r>
            <a:r>
              <a:rPr lang="ru-RU" sz="1200" dirty="0" err="1">
                <a:solidFill>
                  <a:prstClr val="black"/>
                </a:solidFill>
                <a:latin typeface="Times New Roman" panose="02020603050405020304" pitchFamily="18" charset="0"/>
                <a:cs typeface="Times New Roman" panose="02020603050405020304" pitchFamily="18" charset="0"/>
              </a:rPr>
              <a:t>бұрқасын</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Оңтұстік-батыстан</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соғады, күші 9-14, </a:t>
            </a:r>
            <a:r>
              <a:rPr lang="kk-KZ" sz="1200" dirty="0">
                <a:latin typeface="Times New Roman" panose="02020603050405020304" pitchFamily="18" charset="0"/>
                <a:cs typeface="Times New Roman" panose="02020603050405020304" pitchFamily="18" charset="0"/>
              </a:rPr>
              <a:t>күші</a:t>
            </a:r>
            <a:r>
              <a:rPr lang="kk-KZ" sz="1200" dirty="0"/>
              <a:t> 15-20 </a:t>
            </a:r>
            <a:r>
              <a:rPr lang="kk-KZ" sz="1200" dirty="0">
                <a:solidFill>
                  <a:prstClr val="black"/>
                </a:solidFill>
                <a:latin typeface="Times New Roman" panose="02020603050405020304" pitchFamily="18" charset="0"/>
                <a:cs typeface="Times New Roman" panose="02020603050405020304" pitchFamily="18" charset="0"/>
              </a:rPr>
              <a:t>м/с. Ауа температурасы 1-3 градус </a:t>
            </a:r>
            <a:r>
              <a:rPr lang="ru-RU" sz="1200" dirty="0">
                <a:solidFill>
                  <a:prstClr val="black"/>
                </a:solidFill>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22308304"/>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01 желтоқсан </a:t>
            </a:r>
          </a:p>
          <a:p>
            <a:pPr algn="ct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a:solidFill>
                  <a:prstClr val="black"/>
                </a:solidFill>
                <a:latin typeface="Times New Roman" panose="02020603050405020304" pitchFamily="18" charset="0"/>
                <a:cs typeface="Times New Roman" panose="02020603050405020304" pitchFamily="18" charset="0"/>
              </a:rPr>
              <a:t>02 желтоқсан</a:t>
            </a:r>
            <a:r>
              <a:rPr lang="ru-RU" sz="1200" dirty="0">
                <a:solidFill>
                  <a:schemeClr val="tx1"/>
                </a:solidFill>
                <a:latin typeface="Times New Roman" panose="02020603050405020304" pitchFamily="18" charset="0"/>
                <a:cs typeface="Times New Roman" panose="02020603050405020304" pitchFamily="18" charset="0"/>
              </a:rPr>
              <a:t>, түнде </a:t>
            </a:r>
            <a:r>
              <a:rPr lang="kk-KZ" sz="1200" dirty="0">
                <a:solidFill>
                  <a:prstClr val="black"/>
                </a:solidFill>
                <a:latin typeface="Times New Roman" panose="02020603050405020304" pitchFamily="18" charset="0"/>
                <a:cs typeface="Times New Roman" panose="02020603050405020304" pitchFamily="18" charset="0"/>
              </a:rPr>
              <a:t>03 желтоқсан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сейілу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Р. </a:t>
            </a:r>
            <a:r>
              <a:rPr lang="ru-RU" altLang="ru-RU" sz="1200" b="1" i="1" dirty="0" err="1">
                <a:solidFill>
                  <a:srgbClr val="000000"/>
                </a:solidFill>
                <a:latin typeface="Times New Roman" panose="02020603050405020304" pitchFamily="18" charset="0"/>
                <a:cs typeface="Times New Roman" panose="02020603050405020304" pitchFamily="18" charset="0"/>
              </a:rPr>
              <a:t>Маркевич</a:t>
            </a:r>
            <a:r>
              <a:rPr lang="ru-RU" altLang="ru-RU" sz="1200" b="1" i="1">
                <a:solidFill>
                  <a:srgbClr val="000000"/>
                </a:solidFill>
                <a:latin typeface="Times New Roman" panose="02020603050405020304" pitchFamily="18" charset="0"/>
                <a:cs typeface="Times New Roman" panose="02020603050405020304" pitchFamily="18" charset="0"/>
              </a:rPr>
              <a:t> /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18537</TotalTime>
  <Words>614</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3401</cp:revision>
  <cp:lastPrinted>2021-07-01T07:38:07Z</cp:lastPrinted>
  <dcterms:created xsi:type="dcterms:W3CDTF">2018-03-27T06:03:00Z</dcterms:created>
  <dcterms:modified xsi:type="dcterms:W3CDTF">2023-12-01T07:50:25Z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