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8518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03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02 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03 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кұндіз екпіні</a:t>
            </a:r>
            <a:r>
              <a:rPr lang="ru-RU" sz="1200" dirty="0" smtClean="0">
                <a:latin typeface="Times New Roman" pitchFamily="18" charset="0"/>
                <a:cs typeface="Times New Roman" pitchFamily="18" charset="0"/>
              </a:rPr>
              <a:t> 14 м/с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аяз-1 градус жылы,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14-16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04 желтоқсанға</a:t>
            </a:r>
          </a:p>
          <a:p>
            <a:pPr marL="228600" indent="-228600" algn="ctr"/>
            <a:r>
              <a:rPr lang="ru-RU" sz="1050" b="1" dirty="0" smtClean="0">
                <a:latin typeface="Times New Roman" pitchFamily="18" charset="0"/>
                <a:ea typeface="Times New Roman KZ" pitchFamily="18" charset="0"/>
                <a:cs typeface="Times New Roman" pitchFamily="18" charset="0"/>
              </a:rPr>
              <a:t>2023 </a:t>
            </a:r>
            <a:r>
              <a:rPr lang="ru-RU" sz="1050" b="1" dirty="0" err="1" smtClean="0">
                <a:latin typeface="Times New Roman" pitchFamily="18" charset="0"/>
                <a:ea typeface="Times New Roman KZ" pitchFamily="18" charset="0"/>
                <a:cs typeface="Times New Roman" pitchFamily="18" charset="0"/>
              </a:rPr>
              <a:t>жылғы</a:t>
            </a:r>
            <a:r>
              <a:rPr 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03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kk-KZ" sz="1050" b="1" dirty="0" smtClean="0">
                <a:latin typeface="Times New Roman" pitchFamily="18" charset="0"/>
                <a:ea typeface="Times New Roman KZ" pitchFamily="18" charset="0"/>
                <a:cs typeface="Times New Roman" pitchFamily="18" charset="0"/>
              </a:rPr>
              <a:t>04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endParaRPr lang="ru-RU" sz="1200" dirty="0" smtClean="0">
              <a:latin typeface="Times New Roman"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Бұлтты</a:t>
            </a:r>
            <a:r>
              <a:rPr lang="ru-RU" sz="1200" dirty="0" err="1"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0-2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03 желтоқсан, 04 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ШЖШ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0,011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33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0,111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69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0,138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973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0,195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21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0,107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0,008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0,088</a:t>
                      </a:r>
                      <a:endParaRPr lang="ru-RU" sz="1000" b="0" i="0" u="none" strike="noStrike" dirty="0" smtClean="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17444</TotalTime>
  <Words>547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3800</cp:revision>
  <cp:lastPrinted>2021-07-01T03:56:27Z</cp:lastPrinted>
  <dcterms:created xsi:type="dcterms:W3CDTF">2018-03-27T06:03:00Z</dcterms:created>
  <dcterms:modified xsi:type="dcterms:W3CDTF">2023-12-02T06:57:48Z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