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754216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39047"/>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02 желтоқсан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03</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таңертең және күндіз жауын-шашын </a:t>
            </a:r>
            <a:r>
              <a:rPr lang="ru-RU" sz="1200" dirty="0" smtClean="0">
                <a:solidFill>
                  <a:prstClr val="black"/>
                </a:solidFill>
                <a:latin typeface="Times New Roman" pitchFamily="18" charset="0"/>
                <a:cs typeface="Times New Roman" pitchFamily="18" charset="0"/>
              </a:rPr>
              <a:t>(</a:t>
            </a:r>
            <a:r>
              <a:rPr lang="ru-RU" sz="1200" dirty="0" err="1" smtClean="0">
                <a:solidFill>
                  <a:prstClr val="black"/>
                </a:solidFill>
                <a:latin typeface="Times New Roman" pitchFamily="18" charset="0"/>
                <a:cs typeface="Times New Roman" pitchFamily="18" charset="0"/>
              </a:rPr>
              <a:t>көбінесе</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оңтүстіктен жел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таңертең және күндіз екпіні 15-20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0-2° аяз, </a:t>
            </a:r>
            <a:r>
              <a:rPr lang="kk-KZ" sz="1200" dirty="0" smtClean="0">
                <a:solidFill>
                  <a:prstClr val="black"/>
                </a:solidFill>
                <a:latin typeface="Times New Roman" pitchFamily="18" charset="0"/>
                <a:cs typeface="Times New Roman" pitchFamily="18" charset="0"/>
              </a:rPr>
              <a:t>күндіз 2-4°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желтоқсанға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03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04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Оңтүстік-батыстан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7-12, екпіні 15-20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59526" y="222193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81365" y="319554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32905057"/>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20300</TotalTime>
  <Words>623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3159</cp:revision>
  <cp:lastPrinted>2021-07-01T03:56:27Z</cp:lastPrinted>
  <dcterms:created xsi:type="dcterms:W3CDTF">2018-03-27T06:03:00Z</dcterms:created>
  <dcterms:modified xsi:type="dcterms:W3CDTF">2023-12-02T07:22:40Z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