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63853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05987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958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көктайғақ.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соғады, күші 9-14, днем екпіні 18 м/с. Ауа температурасы түнде 0-2 градус аяз, күндіз 2-4 градус жылы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көктайғақ</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 күші 9-14, екпіні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23267</TotalTime>
  <Words>606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4228</cp:revision>
  <cp:lastPrinted>2021-07-01T03:56:27Z</cp:lastPrinted>
  <dcterms:created xsi:type="dcterms:W3CDTF">2018-03-27T06:03:00Z</dcterms:created>
  <dcterms:modified xsi:type="dcterms:W3CDTF">2023-12-02T07:06:33Z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