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20684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936801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03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жауын-шашын (жаңбыр, қар). Бұрқасын, </a:t>
            </a:r>
            <a:r>
              <a:rPr lang="kk-KZ" sz="1100" dirty="0">
                <a:latin typeface="Times New Roman" panose="02020603050405020304" pitchFamily="18" charset="0"/>
                <a:cs typeface="Times New Roman" panose="02020603050405020304" pitchFamily="18" charset="0"/>
              </a:rPr>
              <a:t>көктайғақ.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15-20, екпіні 23-28 м/с. Ауа температурасы түнде 0-2 аяз, күндіз 3-5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 бұрқасын. Солтүстік-батыстан жел соғады, күші 15-20, екпіні 23-28 м/с. Ауа температурасы 12-14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25836</TotalTime>
  <Words>631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4409</cp:revision>
  <cp:lastPrinted>2023-01-16T10:13:34Z</cp:lastPrinted>
  <dcterms:created xsi:type="dcterms:W3CDTF">2018-03-27T06:03:00Z</dcterms:created>
  <dcterms:modified xsi:type="dcterms:W3CDTF">2023-12-02T06:09:52Z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