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534473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a:latin typeface="Times New Roman" pitchFamily="18" charset="0"/>
                <a:cs typeface="Times New Roman" pitchFamily="18" charset="0"/>
              </a:rPr>
              <a:t>(жаңбыр, қар</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295140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16953</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2021-07-01T03:56:27Z</cp:lastPrinted>
  <dcterms:created xsi:type="dcterms:W3CDTF">2018-03-27T06:03:00Z</dcterms:created>
  <dcterms:modified xsi:type="dcterms:W3CDTF">2023-12-02T07:29:04Z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