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80392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 </a:t>
            </a:r>
            <a:r>
              <a:rPr lang="kk-KZ" sz="1200" dirty="0" smtClean="0">
                <a:solidFill>
                  <a:prstClr val="black"/>
                </a:solidFill>
                <a:latin typeface="Times New Roman" panose="02020603050405020304" pitchFamily="18" charset="0"/>
                <a:cs typeface="Times New Roman" panose="02020603050405020304" pitchFamily="18" charset="0"/>
              </a:rPr>
              <a:t>таңертең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(негізінен, </a:t>
            </a:r>
            <a:r>
              <a:rPr lang="kk-KZ" sz="1200" kern="900" dirty="0">
                <a:solidFill>
                  <a:srgbClr val="000000"/>
                </a:solidFill>
                <a:latin typeface="Times New Roman" panose="02020603050405020304" pitchFamily="18" charset="0"/>
                <a:ea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ңтұстік-батыстан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соғатын </a:t>
            </a:r>
            <a:r>
              <a:rPr lang="kk-KZ" sz="1200" dirty="0" smtClean="0">
                <a:solidFill>
                  <a:prstClr val="black"/>
                </a:solidFill>
                <a:latin typeface="Times New Roman" panose="02020603050405020304" pitchFamily="18" charset="0"/>
                <a:cs typeface="Times New Roman" panose="02020603050405020304" pitchFamily="18" charset="0"/>
              </a:rPr>
              <a:t>жел солтұстік-батысқа ауысады,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t>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a:t>
            </a:r>
            <a:r>
              <a:rPr lang="kk-KZ" sz="1200" b="1" dirty="0" smtClean="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a:t>
            </a:r>
            <a:r>
              <a:rPr lang="kk-KZ" sz="1200" dirty="0" smtClean="0">
                <a:solidFill>
                  <a:prstClr val="black"/>
                </a:solidFill>
                <a:latin typeface="Times New Roman" panose="02020603050405020304" pitchFamily="18" charset="0"/>
                <a:cs typeface="Times New Roman" panose="02020603050405020304" pitchFamily="18" charset="0"/>
              </a:rPr>
              <a:t>тұстік-батыстан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smtClean="0"/>
              <a:t>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78428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18553</TotalTime>
  <Words>579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2021-07-01T07:38:07Z</cp:lastPrinted>
  <dcterms:created xsi:type="dcterms:W3CDTF">2018-03-27T06:03:00Z</dcterms:created>
  <dcterms:modified xsi:type="dcterms:W3CDTF">2023-12-02T07:22:21Z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