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90" d="100"/>
          <a:sy n="90" d="100"/>
        </p:scale>
        <p:origin x="0"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2721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04698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Бұлтты, қар, түнде қатты қар жауады, көктайғақ, бұрқасын күтіледі. </a:t>
            </a:r>
            <a:r>
              <a:rPr lang="kk-KZ"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Жел</a:t>
            </a:r>
            <a:r>
              <a:rPr lang="ru-RU" sz="1200" dirty="0">
                <a:solidFill>
                  <a:srgbClr val="000000"/>
                </a:solidFill>
                <a:latin typeface="Times New Roman" panose="02020603050405020304" pitchFamily="18" charset="0"/>
                <a:cs typeface="Times New Roman" panose="02020603050405020304" pitchFamily="18" charset="0"/>
              </a:rPr>
              <a:t> 15-20, </a:t>
            </a:r>
            <a:r>
              <a:rPr lang="ru-RU" sz="1200" dirty="0" err="1">
                <a:solidFill>
                  <a:srgbClr val="000000"/>
                </a:solidFill>
                <a:latin typeface="Times New Roman" panose="02020603050405020304" pitchFamily="18" charset="0"/>
                <a:cs typeface="Times New Roman" panose="02020603050405020304" pitchFamily="18" charset="0"/>
              </a:rPr>
              <a:t>екпіні</a:t>
            </a:r>
            <a:r>
              <a:rPr lang="ru-RU" sz="1200" dirty="0">
                <a:solidFill>
                  <a:srgbClr val="000000"/>
                </a:solidFill>
                <a:latin typeface="Times New Roman" panose="02020603050405020304" pitchFamily="18" charset="0"/>
                <a:cs typeface="Times New Roman" panose="02020603050405020304" pitchFamily="18" charset="0"/>
              </a:rPr>
              <a:t> 23-28 м/с, </a:t>
            </a:r>
            <a:r>
              <a:rPr lang="ru-RU" sz="1200" dirty="0" err="1">
                <a:solidFill>
                  <a:srgbClr val="000000"/>
                </a:solidFill>
                <a:latin typeface="Times New Roman" panose="02020603050405020304" pitchFamily="18" charset="0"/>
                <a:cs typeface="Times New Roman" panose="02020603050405020304" pitchFamily="18" charset="0"/>
              </a:rPr>
              <a:t>кей</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уақыттарда</a:t>
            </a:r>
            <a:r>
              <a:rPr lang="ru-RU" sz="1200" dirty="0">
                <a:solidFill>
                  <a:srgbClr val="000000"/>
                </a:solidFill>
                <a:latin typeface="Times New Roman" panose="02020603050405020304" pitchFamily="18" charset="0"/>
                <a:cs typeface="Times New Roman" panose="02020603050405020304" pitchFamily="18" charset="0"/>
              </a:rPr>
              <a:t> 30 м/с </a:t>
            </a:r>
            <a:r>
              <a:rPr lang="ru-RU" sz="1200" dirty="0" err="1">
                <a:solidFill>
                  <a:srgbClr val="000000"/>
                </a:solidFill>
                <a:latin typeface="Times New Roman" panose="02020603050405020304" pitchFamily="18" charset="0"/>
                <a:cs typeface="Times New Roman" panose="02020603050405020304" pitchFamily="18" charset="0"/>
              </a:rPr>
              <a:t>және</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одан</a:t>
            </a:r>
            <a:r>
              <a:rPr lang="ru-RU" sz="1200" dirty="0">
                <a:solidFill>
                  <a:srgbClr val="000000"/>
                </a:solidFill>
                <a:latin typeface="Times New Roman" panose="02020603050405020304" pitchFamily="18" charset="0"/>
                <a:cs typeface="Times New Roman" panose="02020603050405020304" pitchFamily="18" charset="0"/>
              </a:rPr>
              <a:t> аса.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және</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және</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одан аса төмендеуімен.</a:t>
            </a:r>
            <a:r>
              <a:rPr lang="kk-KZ" sz="1200" dirty="0">
                <a:solidFill>
                  <a:prstClr val="black"/>
                </a:solidFill>
                <a:latin typeface="Times New Roman" pitchFamily="18" charset="0"/>
                <a:cs typeface="Times New Roman" pitchFamily="18" charset="0"/>
              </a:rPr>
              <a:t>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118186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15626</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2864</cp:revision>
  <cp:lastPrinted>2021-07-01T07:38:07Z</cp:lastPrinted>
  <dcterms:created xsi:type="dcterms:W3CDTF">2018-03-27T06:03:00Z</dcterms:created>
  <dcterms:modified xsi:type="dcterms:W3CDTF">2023-12-02T07:00:20Z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