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06" d="100"/>
          <a:sy n="106" d="100"/>
        </p:scale>
        <p:origin x="-240"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02 </a:t>
                      </a:r>
                      <a:r>
                        <a:rPr lang="kk-KZ" altLang="zh-CN" sz="1200" b="1" i="1" baseline="0" dirty="0" smtClean="0">
                          <a:solidFill>
                            <a:srgbClr val="000000"/>
                          </a:solidFill>
                          <a:latin typeface="Times New Roman" pitchFamily="18" charset="0"/>
                          <a:cs typeface="Times New Roman" pitchFamily="18" charset="0"/>
                        </a:rPr>
                        <a:t>желтоқсан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02 </a:t>
            </a:r>
            <a:r>
              <a:rPr lang="kk-KZ" altLang="zh-CN" sz="1200" b="1" dirty="0" smtClean="0">
                <a:solidFill>
                  <a:srgbClr val="000000"/>
                </a:solidFill>
                <a:latin typeface="Times New Roman" pitchFamily="18" charset="0"/>
                <a:cs typeface="Times New Roman" pitchFamily="18" charset="0"/>
              </a:rPr>
              <a:t>желтоқсан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06640503"/>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332656"/>
            <a:ext cx="4824536"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желтоқсанға</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желтоқсанға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желтоқсанға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 Бұлтты, түнде қатты қар, күндіз қар. Көктайғақ, бұрқасын. Батыстан, солтүстік-батыстан жел соғады, күші</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15-20, екпіні 23-28 м/с, кей уақытта 30 м/с және одан аса. Ауа температурасы түнде және күндіз 1-3 градус аяз одан әрі төмендеуімен. </a:t>
            </a:r>
            <a:endParaRPr lang="ru-RU" sz="1100" dirty="0" smtClean="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04 </a:t>
            </a:r>
            <a:r>
              <a:rPr lang="kk-KZ" sz="1100" b="1" dirty="0" smtClean="0">
                <a:solidFill>
                  <a:srgbClr val="000000"/>
                </a:solidFill>
                <a:latin typeface="Times New Roman" pitchFamily="18" charset="0"/>
                <a:cs typeface="Times New Roman" pitchFamily="18" charset="0"/>
              </a:rPr>
              <a:t>желтоқсанға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r>
              <a:rPr lang="ru-RU" altLang="ru-RU" sz="1100" b="1" dirty="0" smtClean="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желтоқсанға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a:t>
            </a:r>
            <a:r>
              <a:rPr lang="kk-KZ" sz="1100" b="1" dirty="0" smtClean="0">
                <a:solidFill>
                  <a:srgbClr val="000000"/>
                </a:solidFill>
                <a:latin typeface="Times New Roman" pitchFamily="18" charset="0"/>
                <a:cs typeface="Times New Roman" pitchFamily="18" charset="0"/>
              </a:rPr>
              <a:t>желтоқсанға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Батыстан жел соғады, күші</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9-14, екпіні 15-20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19-21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03 желтоқсанға, </a:t>
            </a:r>
            <a:r>
              <a:rPr lang="kk-KZ" altLang="ru-RU" sz="1200" dirty="0" smtClean="0">
                <a:solidFill>
                  <a:srgbClr val="000000"/>
                </a:solidFill>
                <a:latin typeface="Times New Roman" pitchFamily="18" charset="0"/>
                <a:cs typeface="Times New Roman" pitchFamily="18" charset="0"/>
              </a:rPr>
              <a:t>04 </a:t>
            </a:r>
            <a:r>
              <a:rPr lang="kk-KZ" sz="1200" dirty="0" smtClean="0">
                <a:solidFill>
                  <a:srgbClr val="000000"/>
                </a:solidFill>
                <a:latin typeface="Times New Roman" pitchFamily="18" charset="0"/>
                <a:cs typeface="Times New Roman" pitchFamily="18" charset="0"/>
              </a:rPr>
              <a:t>желтоқсанға </a:t>
            </a:r>
            <a:r>
              <a:rPr lang="ru-RU" sz="1200" dirty="0" err="1" smtClean="0">
                <a:solidFill>
                  <a:schemeClr val="tx1"/>
                </a:solidFill>
                <a:latin typeface="Times New Roman" pitchFamily="18" charset="0"/>
                <a:cs typeface="Times New Roman" pitchFamily="18" charset="0"/>
              </a:rPr>
              <a:t>қараған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Ю. 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14255</TotalTime>
  <Words>575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3975</cp:revision>
  <cp:lastPrinted>2021-07-01T03:56:27Z</cp:lastPrinted>
  <dcterms:created xsi:type="dcterms:W3CDTF">2018-03-27T06:03:00Z</dcterms:created>
  <dcterms:modified xsi:type="dcterms:W3CDTF">2023-12-02T07:33:37Z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