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49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65680421"/>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№336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02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602117"/>
            <a:ext cx="4955395"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желтоқсан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308324"/>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03</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желтоқсан</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02 желтоқсан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03 </a:t>
            </a:r>
            <a:r>
              <a:rPr lang="ru-RU" sz="1200" b="1" dirty="0" err="1" smtClean="0">
                <a:latin typeface="Times New Roman" panose="02020603050405020304" pitchFamily="18" charset="0"/>
                <a:cs typeface="Times New Roman" panose="02020603050405020304" pitchFamily="18" charset="0"/>
              </a:rPr>
              <a:t>желтоқсан</a:t>
            </a:r>
            <a:r>
              <a:rPr lang="kk-KZ" altLang="ru-RU" sz="1200" b="1" dirty="0" smtClean="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       Б</a:t>
            </a:r>
            <a:r>
              <a:rPr lang="kk-KZ" sz="1200" dirty="0" smtClean="0">
                <a:solidFill>
                  <a:prstClr val="black"/>
                </a:solidFill>
                <a:latin typeface="Times New Roman" pitchFamily="18" charset="0"/>
                <a:cs typeface="Times New Roman" pitchFamily="18" charset="0"/>
              </a:rPr>
              <a:t>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таңертең және күндіз жауын-шашын </a:t>
            </a:r>
            <a:r>
              <a:rPr lang="ru-RU"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жаңбыр, қар</a:t>
            </a:r>
            <a:r>
              <a:rPr lang="ru-RU"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Оңтүстіктен, оңтүстік-батыстан </a:t>
            </a:r>
            <a:r>
              <a:rPr lang="kk-KZ" sz="1200" dirty="0">
                <a:solidFill>
                  <a:prstClr val="black"/>
                </a:solidFill>
                <a:latin typeface="Times New Roman" pitchFamily="18" charset="0"/>
                <a:cs typeface="Times New Roman" pitchFamily="18" charset="0"/>
              </a:rPr>
              <a:t>жел соғады, күші </a:t>
            </a:r>
            <a:r>
              <a:rPr lang="kk-KZ" sz="1200" dirty="0" smtClean="0">
                <a:solidFill>
                  <a:prstClr val="black"/>
                </a:solidFill>
                <a:latin typeface="Times New Roman" pitchFamily="18" charset="0"/>
                <a:cs typeface="Times New Roman" pitchFamily="18" charset="0"/>
              </a:rPr>
              <a:t>7-12, таңертең және күндіз 15-20</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0-2° </a:t>
            </a:r>
            <a:r>
              <a:rPr lang="kk-KZ" sz="1200" dirty="0">
                <a:solidFill>
                  <a:prstClr val="black"/>
                </a:solidFill>
                <a:latin typeface="Times New Roman" pitchFamily="18" charset="0"/>
                <a:cs typeface="Times New Roman" pitchFamily="18" charset="0"/>
              </a:rPr>
              <a:t>аяз, күндіз </a:t>
            </a:r>
            <a:r>
              <a:rPr lang="kk-KZ" sz="1200" dirty="0" smtClean="0">
                <a:solidFill>
                  <a:prstClr val="black"/>
                </a:solidFill>
                <a:latin typeface="Times New Roman" pitchFamily="18" charset="0"/>
                <a:cs typeface="Times New Roman" pitchFamily="18" charset="0"/>
              </a:rPr>
              <a:t>3-5</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2563" algn="ctr">
              <a:spcBef>
                <a:spcPts val="0"/>
              </a:spcBef>
              <a:defRPr/>
            </a:pPr>
            <a:r>
              <a:rPr lang="ru-RU" altLang="ru-RU" sz="1200" b="1" dirty="0" smtClean="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04 </a:t>
            </a:r>
            <a:r>
              <a:rPr lang="ru-RU" altLang="ru-RU" sz="1200" b="1" dirty="0" err="1" smtClean="0">
                <a:latin typeface="Times New Roman" pitchFamily="18" charset="0"/>
                <a:cs typeface="Times New Roman" pitchFamily="18" charset="0"/>
              </a:rPr>
              <a:t>желтоқсанға</a:t>
            </a:r>
            <a:r>
              <a:rPr lang="kk-KZ"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03 </a:t>
            </a:r>
            <a:r>
              <a:rPr lang="ru-RU" sz="1200" b="1" dirty="0" err="1">
                <a:latin typeface="Times New Roman" panose="02020603050405020304" pitchFamily="18" charset="0"/>
                <a:cs typeface="Times New Roman" panose="02020603050405020304" pitchFamily="18" charset="0"/>
              </a:rPr>
              <a:t>желтоқсан</a:t>
            </a:r>
            <a:r>
              <a:rPr lang="kk-KZ"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04 </a:t>
            </a:r>
            <a:r>
              <a:rPr lang="ru-RU" sz="1200" b="1" dirty="0" err="1" smtClean="0">
                <a:latin typeface="Times New Roman" panose="02020603050405020304" pitchFamily="18" charset="0"/>
                <a:cs typeface="Times New Roman" panose="02020603050405020304" pitchFamily="18" charset="0"/>
              </a:rPr>
              <a:t>желтоқсан</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Бұлтты</a:t>
            </a:r>
            <a:r>
              <a:rPr lang="kk-KZ" sz="1200" dirty="0">
                <a:solidFill>
                  <a:prstClr val="black"/>
                </a:solidFill>
                <a:latin typeface="Times New Roman" pitchFamily="18" charset="0"/>
                <a:cs typeface="Times New Roman" pitchFamily="18" charset="0"/>
              </a:rPr>
              <a:t>, жауын-шашын </a:t>
            </a:r>
            <a:r>
              <a:rPr lang="ru-RU"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жаңбыр, қар</a:t>
            </a:r>
            <a:r>
              <a:rPr lang="ru-RU"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атыстан </a:t>
            </a:r>
            <a:r>
              <a:rPr lang="kk-KZ" sz="1200" dirty="0" smtClean="0">
                <a:solidFill>
                  <a:prstClr val="black"/>
                </a:solidFill>
                <a:latin typeface="Times New Roman" pitchFamily="18" charset="0"/>
                <a:cs typeface="Times New Roman" pitchFamily="18" charset="0"/>
              </a:rPr>
              <a:t>жел соғады, күші </a:t>
            </a:r>
            <a:r>
              <a:rPr lang="kk-KZ" sz="1200" dirty="0" smtClean="0">
                <a:solidFill>
                  <a:prstClr val="black"/>
                </a:solidFill>
                <a:latin typeface="Times New Roman" pitchFamily="18" charset="0"/>
                <a:cs typeface="Times New Roman" pitchFamily="18" charset="0"/>
              </a:rPr>
              <a:t>7-12, екпіні 15-20 м/с</a:t>
            </a:r>
            <a:r>
              <a:rPr lang="kk-KZ" sz="1200" dirty="0" smtClean="0">
                <a:solidFill>
                  <a:prstClr val="black"/>
                </a:solidFill>
                <a:latin typeface="Times New Roman" pitchFamily="18" charset="0"/>
                <a:cs typeface="Times New Roman" pitchFamily="18" charset="0"/>
              </a:rPr>
              <a:t>.</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3-5</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аяз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15" name="TextBox 13"/>
          <p:cNvSpPr txBox="1"/>
          <p:nvPr/>
        </p:nvSpPr>
        <p:spPr>
          <a:xfrm>
            <a:off x="4959630" y="227664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4959630" y="320530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08031261"/>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32774"/>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Иманғабасова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А.Т.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Назарханова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А.С.</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18267</TotalTime>
  <Words>588</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3042</cp:revision>
  <cp:lastPrinted>2021-07-01T03:56:27Z</cp:lastPrinted>
  <dcterms:created xsi:type="dcterms:W3CDTF">2018-03-27T06:03:00Z</dcterms:created>
  <dcterms:modified xsi:type="dcterms:W3CDTF">2023-12-02T07:29:57Z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