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1" d="100"/>
          <a:sy n="81" d="100"/>
        </p:scale>
        <p:origin x="114"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44170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530615"/>
            <a:ext cx="46571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776455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1821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0.364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smtClean="0">
                          <a:solidFill>
                            <a:srgbClr val="000000"/>
                          </a:solidFill>
                          <a:effectLst/>
                          <a:latin typeface="Times New Roman" panose="02020603050405020304" pitchFamily="18" charset="0"/>
                          <a:cs typeface="Times New Roman" panose="02020603050405020304" pitchFamily="18" charset="0"/>
                        </a:rPr>
                        <a:t>0.45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7621" y="367538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03</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 оңтүстіктен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03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04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25528</TotalTime>
  <Words>591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3118</cp:revision>
  <cp:lastPrinted>2021-07-01T07:38:07Z</cp:lastPrinted>
  <dcterms:created xsi:type="dcterms:W3CDTF">2018-03-27T06:03:00Z</dcterms:created>
  <dcterms:modified xsi:type="dcterms:W3CDTF">2023-12-02T06:16:32Z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