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718482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latin typeface="Times New Roman" panose="02020603050405020304" pitchFamily="18" charset="0"/>
                <a:cs typeface="Times New Roman" panose="02020603050405020304" pitchFamily="18" charset="0"/>
              </a:rPr>
              <a:t>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00493"/>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02 </a:t>
            </a:r>
            <a:r>
              <a:rPr lang="kk-KZ" altLang="ru-RU" sz="1100" b="1" dirty="0" smtClean="0">
                <a:latin typeface="Times New Roman" pitchFamily="18" charset="0"/>
                <a:cs typeface="Times New Roman" pitchFamily="18" charset="0"/>
              </a:rPr>
              <a:t>желтоқсаннан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03 </a:t>
            </a:r>
            <a:r>
              <a:rPr lang="kk-KZ" altLang="ru-RU" sz="1100" b="1" dirty="0" smtClean="0">
                <a:latin typeface="Times New Roman" pitchFamily="18" charset="0"/>
                <a:cs typeface="Times New Roman" pitchFamily="18" charset="0"/>
              </a:rPr>
              <a:t>желтоқсанға </a:t>
            </a:r>
            <a:r>
              <a:rPr lang="kk-KZ" altLang="ru-RU" sz="1100" b="1" dirty="0">
                <a:latin typeface="Times New Roman" pitchFamily="18" charset="0"/>
                <a:cs typeface="Times New Roman" pitchFamily="18" charset="0"/>
              </a:rPr>
              <a:t>2023 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Көшпелі бұлтты, жауын-шашынсыз болады. Түнде және таңертең тұман түседі.  </a:t>
            </a:r>
            <a:r>
              <a:rPr lang="kk-KZ" sz="1050" dirty="0" smtClean="0">
                <a:latin typeface="Times New Roman" pitchFamily="18" charset="0"/>
                <a:cs typeface="Times New Roman" pitchFamily="18" charset="0"/>
              </a:rPr>
              <a:t>Оңтүстік-батыстан жел </a:t>
            </a:r>
            <a:r>
              <a:rPr lang="kk-KZ" sz="1050" dirty="0" smtClean="0">
                <a:latin typeface="Times New Roman" pitchFamily="18" charset="0"/>
                <a:cs typeface="Times New Roman" pitchFamily="18" charset="0"/>
              </a:rPr>
              <a:t>соғады, күші </a:t>
            </a:r>
            <a:r>
              <a:rPr lang="kk-KZ" sz="1050" dirty="0" smtClean="0">
                <a:latin typeface="Times New Roman" pitchFamily="18" charset="0"/>
                <a:cs typeface="Times New Roman" pitchFamily="18" charset="0"/>
              </a:rPr>
              <a:t>5-10 </a:t>
            </a:r>
            <a:r>
              <a:rPr lang="kk-KZ" sz="1050" dirty="0" smtClean="0">
                <a:latin typeface="Times New Roman" pitchFamily="18" charset="0"/>
                <a:cs typeface="Times New Roman" pitchFamily="18" charset="0"/>
              </a:rPr>
              <a:t>м/с. Ауа температурасы түнде 1-3, күндіз 13-15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a:t>
            </a:r>
            <a:r>
              <a:rPr lang="kk-KZ" altLang="ru-RU" sz="1200"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 </a:t>
            </a:r>
            <a:endParaRPr lang="kk-KZ" altLang="ru-RU" sz="12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2023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03 </a:t>
            </a:r>
            <a:r>
              <a:rPr lang="kk-KZ" altLang="ru-RU" sz="1100" b="1" dirty="0" smtClean="0">
                <a:latin typeface="Times New Roman" pitchFamily="18" charset="0"/>
                <a:cs typeface="Times New Roman" pitchFamily="18" charset="0"/>
              </a:rPr>
              <a:t>желтоқсаннан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04 </a:t>
            </a:r>
            <a:r>
              <a:rPr lang="kk-KZ" altLang="ru-RU" sz="1100" b="1" dirty="0" smtClean="0">
                <a:latin typeface="Times New Roman" pitchFamily="18" charset="0"/>
                <a:cs typeface="Times New Roman" pitchFamily="18" charset="0"/>
              </a:rPr>
              <a:t>желтоқсанға </a:t>
            </a:r>
            <a:r>
              <a:rPr lang="kk-KZ" altLang="ru-RU" sz="1100" b="1" dirty="0">
                <a:latin typeface="Times New Roman" pitchFamily="18" charset="0"/>
                <a:cs typeface="Times New Roman" pitchFamily="18" charset="0"/>
              </a:rPr>
              <a:t>дейін</a:t>
            </a:r>
            <a:endParaRPr lang="en-US" altLang="ru-RU" sz="1100" b="1" dirty="0">
              <a:latin typeface="Times New Roman" pitchFamily="18" charset="0"/>
              <a:cs typeface="Times New Roman" pitchFamily="18" charset="0"/>
            </a:endParaRPr>
          </a:p>
          <a:p>
            <a:pPr lvl="0" indent="182563" algn="just"/>
            <a:r>
              <a:rPr lang="kk-KZ" sz="1050" dirty="0" smtClean="0">
                <a:latin typeface="Times New Roman" pitchFamily="18" charset="0"/>
                <a:cs typeface="Times New Roman" pitchFamily="18" charset="0"/>
              </a:rPr>
              <a:t>Көшпелі бұлтты, жауын-шашынсыз болады</a:t>
            </a:r>
            <a:r>
              <a:rPr lang="uz-Cyrl-UZ" sz="1050" dirty="0" smtClean="0">
                <a:latin typeface="Times New Roman" pitchFamily="18" charset="0"/>
                <a:cs typeface="Times New Roman" pitchFamily="18" charset="0"/>
              </a:rPr>
              <a:t>. Оңтүстік-батыстан </a:t>
            </a:r>
            <a:r>
              <a:rPr lang="kk-KZ" sz="1050" dirty="0" smtClean="0">
                <a:latin typeface="Times New Roman" pitchFamily="18" charset="0"/>
                <a:cs typeface="Times New Roman" pitchFamily="18" charset="0"/>
              </a:rPr>
              <a:t>жел соғады, күші  5-10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13604</TotalTime>
  <Words>592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3048</cp:revision>
  <cp:lastPrinted>2021-07-01T03:56:27Z</cp:lastPrinted>
  <dcterms:created xsi:type="dcterms:W3CDTF">2018-03-27T06:03:00Z</dcterms:created>
  <dcterms:modified xsi:type="dcterms:W3CDTF">2023-12-02T06:12:28Z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