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0"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49733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718109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04</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05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kk-KZ" sz="1100" dirty="0" smtClean="0">
                <a:latin typeface="Times New Roman" panose="02020603050405020304" pitchFamily="18" charset="0"/>
                <a:ea typeface="Calibri" panose="020F0502020204030204" pitchFamily="34" charset="0"/>
              </a:rPr>
              <a:t>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25542</TotalTime>
  <Words>585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2021-07-01T07:38:07Z</cp:lastPrinted>
  <dcterms:created xsi:type="dcterms:W3CDTF">2018-03-27T06:03:00Z</dcterms:created>
  <dcterms:modified xsi:type="dcterms:W3CDTF">2023-12-03T06:35:53Z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