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6" d="100"/>
          <a:sy n="106" d="100"/>
        </p:scale>
        <p:origin x="-2382" y="-30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желтоқсан</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2"/>
            <a:ext cx="478634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04 </a:t>
            </a:r>
            <a:r>
              <a:rPr lang="kk-KZ" sz="1200" b="1" dirty="0" smtClean="0">
                <a:latin typeface="Times New Roman" pitchFamily="18" charset="0"/>
                <a:cs typeface="Times New Roman" pitchFamily="18" charset="0"/>
              </a:rPr>
              <a:t>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sz="1200" b="1" dirty="0" smtClean="0">
                <a:latin typeface="Times New Roman" pitchFamily="18" charset="0"/>
                <a:cs typeface="Times New Roman" pitchFamily="18" charset="0"/>
              </a:rPr>
              <a:t>04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жауады, көктайғақ болады. </a:t>
            </a:r>
            <a:r>
              <a:rPr lang="kk-KZ" sz="1200" dirty="0" smtClean="0">
                <a:latin typeface="Times New Roman" pitchFamily="18" charset="0"/>
                <a:cs typeface="Times New Roman" pitchFamily="18" charset="0"/>
              </a:rPr>
              <a:t>Желдің бағыты оңтүстік-шығыстан оңтүстік-батысқа ауысады, </a:t>
            </a:r>
            <a:r>
              <a:rPr lang="kk-KZ" sz="1200" dirty="0" smtClean="0">
                <a:latin typeface="Times New Roman" pitchFamily="18" charset="0"/>
                <a:cs typeface="Times New Roman" pitchFamily="18" charset="0"/>
              </a:rPr>
              <a:t>күші 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3-5 градус суық, күндіз 4-6 градус жылы болады</a:t>
            </a:r>
            <a:r>
              <a:rPr lang="kk-KZ" sz="1200" dirty="0" smtClean="0">
                <a:latin typeface="Times New Roman" pitchFamily="18" charset="0"/>
                <a:cs typeface="Times New Roman" pitchFamily="18" charset="0"/>
              </a:rPr>
              <a:t>.</a:t>
            </a:r>
          </a:p>
          <a:p>
            <a:pPr algn="just"/>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sz="1200" b="1" dirty="0" smtClean="0">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latin typeface="Times New Roman" pitchFamily="18" charset="0"/>
                <a:cs typeface="Times New Roman" pitchFamily="18" charset="0"/>
              </a:rPr>
              <a:t>04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80855096"/>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0,675</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04</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желтоқсанда,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16287</TotalTime>
  <Words>535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3747</cp:revision>
  <cp:lastPrinted>2021-07-01T07:38:07Z</cp:lastPrinted>
  <dcterms:created xsi:type="dcterms:W3CDTF">2018-03-27T06:03:00Z</dcterms:created>
  <dcterms:modified xsi:type="dcterms:W3CDTF">2023-12-03T07:19:21Z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