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993346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екпіні</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және күндіз 2-4°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желтоқсанға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Солтүстік-батыстан жел соғады, күші 7-12, екпіні 15-20 м/с. </a:t>
            </a:r>
            <a:r>
              <a:rPr lang="kk-KZ" sz="1200">
                <a:solidFill>
                  <a:prstClr val="black"/>
                </a:solidFill>
                <a:latin typeface="Times New Roman" pitchFamily="18" charset="0"/>
                <a:cs typeface="Times New Roman" pitchFamily="18" charset="0"/>
              </a:rPr>
              <a:t>Ауа температурасы 10-12° аяз болады.</a:t>
            </a:r>
            <a:r>
              <a:rPr lang="kk-KZ" sz="1200" b="1">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15" name="TextBox 13"/>
          <p:cNvSpPr txBox="1"/>
          <p:nvPr/>
        </p:nvSpPr>
        <p:spPr>
          <a:xfrm>
            <a:off x="4959630" y="2276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0" y="32053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898739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18270</TotalTime>
  <Words>573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3044</cp:revision>
  <cp:lastPrinted>2021-07-01T03:56:27Z</cp:lastPrinted>
  <dcterms:created xsi:type="dcterms:W3CDTF">2018-03-27T06:03:00Z</dcterms:created>
  <dcterms:modified xsi:type="dcterms:W3CDTF">2023-12-03T06:35:33Z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