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35852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337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0303031"/>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1234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67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58532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04 </a:t>
            </a:r>
            <a:r>
              <a:rPr lang="kk-KZ" sz="1200" b="1" dirty="0" smtClean="0">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жауын-шашын </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қар</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көктайғақ</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соғады, күші 9-14, түнде екпіні 18 м/с. Ауа температурасы түнде 0-2 градус аяз, күндіз 5-7 градус жылы.</a:t>
            </a: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05 </a:t>
            </a:r>
            <a:r>
              <a:rPr lang="kk-KZ" sz="1200" b="1" dirty="0" smtClean="0">
                <a:solidFill>
                  <a:srgbClr val="000000"/>
                </a:solidFill>
                <a:latin typeface="Times New Roman" pitchFamily="18" charset="0"/>
                <a:cs typeface="Times New Roman" pitchFamily="18" charset="0"/>
                <a:sym typeface="+mn-ea"/>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04 желтоқсан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latin typeface="Times New Roman" pitchFamily="18" charset="0"/>
                <a:cs typeface="Times New Roman" pitchFamily="18" charset="0"/>
              </a:rPr>
              <a:t>. Түнде және таңертең тұман.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543" y="3460092"/>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656066"/>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05 </a:t>
            </a:r>
            <a:r>
              <a:rPr lang="kk-KZ" sz="1100" b="1" dirty="0" smtClean="0">
                <a:solidFill>
                  <a:schemeClr val="tx1"/>
                </a:solidFill>
                <a:latin typeface="Times New Roman" panose="02020603050405020304" pitchFamily="18" charset="0"/>
                <a:cs typeface="Times New Roman" panose="02020603050405020304" pitchFamily="18" charset="0"/>
              </a:rPr>
              <a:t>желтоқсанда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23276</TotalTime>
  <Words>593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4237</cp:revision>
  <cp:lastPrinted>2021-07-01T03:56:27Z</cp:lastPrinted>
  <dcterms:created xsi:type="dcterms:W3CDTF">2018-03-27T06:03:00Z</dcterms:created>
  <dcterms:modified xsi:type="dcterms:W3CDTF">2023-12-03T07:39:48Z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