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5627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көбінесе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Оңтүстік-батыстан жел соғады,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аяз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05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екпіні 15-20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9526" y="222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565300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20316</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3161</cp:revision>
  <cp:lastPrinted>2021-07-01T03:56:27Z</cp:lastPrinted>
  <dcterms:created xsi:type="dcterms:W3CDTF">2018-03-27T06:03:00Z</dcterms:created>
  <dcterms:modified xsi:type="dcterms:W3CDTF">2023-12-03T06:42:01Z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