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523125974"/>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825554505"/>
              </p:ext>
            </p:extLst>
          </p:nvPr>
        </p:nvGraphicFramePr>
        <p:xfrm>
          <a:off x="5037714" y="4594056"/>
          <a:ext cx="4667576" cy="18696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065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1424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0.285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0.281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04 желтоқсанға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04 желтоқсан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 Кей уақытта тұман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оңтүстіктен 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желтоқсанға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05 желтоқсан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04 </a:t>
            </a:r>
            <a:r>
              <a:rPr lang="ru-RU" sz="1200" dirty="0" err="1" smtClean="0">
                <a:solidFill>
                  <a:schemeClr val="tx1"/>
                </a:solidFill>
                <a:latin typeface="Times New Roman" pitchFamily="18" charset="0"/>
                <a:cs typeface="Times New Roman" pitchFamily="18" charset="0"/>
              </a:rPr>
              <a:t>желтоқсан</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05 </a:t>
            </a:r>
            <a:r>
              <a:rPr lang="ru-RU" sz="1200" dirty="0" err="1" smtClean="0">
                <a:solidFill>
                  <a:schemeClr val="tx1"/>
                </a:solidFill>
                <a:latin typeface="Times New Roman" pitchFamily="18" charset="0"/>
                <a:cs typeface="Times New Roman" pitchFamily="18" charset="0"/>
              </a:rPr>
              <a:t>желтоқсанға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14604</TotalTime>
  <Words>557</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2956</cp:revision>
  <cp:lastPrinted>2021-07-01T07:38:07Z</cp:lastPrinted>
  <dcterms:created xsi:type="dcterms:W3CDTF">2018-03-27T06:03:00Z</dcterms:created>
  <dcterms:modified xsi:type="dcterms:W3CDTF">2023-12-03T06:53:43Z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