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p:scale>
          <a:sx n="100" d="100"/>
          <a:sy n="100" d="100"/>
        </p:scale>
        <p:origin x="1214" y="-7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03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 Көшпелі бұлтты, күндіз қар. Солтүстік-батыстан соғатын жел оңтүстік-батысқа ауысады, түнде күші 15-20, екпіні 23 м/с, күндіз 9-14 м/с. Ауа температурасы түнде 17-19, күндіз 12-14 градус аяз. </a:t>
            </a:r>
            <a:endParaRPr lang="ru-RU" sz="1100" dirty="0">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a:t>
            </a:r>
            <a:r>
              <a:rPr lang="kk-KZ" sz="1100">
                <a:latin typeface="Times New Roman" pitchFamily="18" charset="0"/>
                <a:cs typeface="Times New Roman" pitchFamily="18" charset="0"/>
              </a:rPr>
              <a:t>, қар</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Оңтүстік-батыстан жел соғады, күші</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04 желтоқсанға, </a:t>
            </a:r>
            <a:r>
              <a:rPr lang="kk-KZ" altLang="ru-RU" sz="1200" dirty="0">
                <a:solidFill>
                  <a:srgbClr val="000000"/>
                </a:solidFill>
                <a:latin typeface="Times New Roman" pitchFamily="18" charset="0"/>
                <a:cs typeface="Times New Roman" pitchFamily="18" charset="0"/>
              </a:rPr>
              <a:t>05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14263</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3977</cp:revision>
  <cp:lastPrinted>2021-07-01T03:56:27Z</cp:lastPrinted>
  <dcterms:created xsi:type="dcterms:W3CDTF">2018-03-27T06:03:00Z</dcterms:created>
  <dcterms:modified xsi:type="dcterms:W3CDTF">2023-12-03T07:22:50Z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