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56183263"/>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996489945"/>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желтоқсанға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solidFill>
                  <a:srgbClr val="000000"/>
                </a:solidFill>
                <a:latin typeface="Times New Roman" pitchFamily="18" charset="0"/>
                <a:cs typeface="Times New Roman" pitchFamily="18" charset="0"/>
              </a:rPr>
              <a:t>. Түнде тұман</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Оңтүстік-шығыстан, оңтүстіктен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5-7, </a:t>
            </a:r>
            <a:r>
              <a:rPr lang="kk-KZ" altLang="ru-RU" sz="1200" dirty="0" smtClean="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10-12 </a:t>
            </a:r>
            <a:r>
              <a:rPr lang="kk-KZ" altLang="ru-RU" sz="1200" dirty="0" smtClean="0">
                <a:solidFill>
                  <a:srgbClr val="000000"/>
                </a:solidFill>
                <a:latin typeface="Times New Roman" pitchFamily="18" charset="0"/>
                <a:cs typeface="Times New Roman" pitchFamily="18" charset="0"/>
              </a:rPr>
              <a:t>жылы</a:t>
            </a:r>
            <a:r>
              <a:rPr lang="kk-KZ" altLang="ru-RU" sz="1200" dirty="0">
                <a:solidFill>
                  <a:srgbClr val="000000"/>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p>
          <a:p>
            <a:pPr algn="ctr"/>
            <a:r>
              <a:rPr lang="ru-RU"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Кей уақытта тұман. </a:t>
            </a:r>
            <a:r>
              <a:rPr lang="kk-KZ" altLang="ru-RU" sz="1200" dirty="0" smtClean="0">
                <a:solidFill>
                  <a:srgbClr val="000000"/>
                </a:solidFill>
                <a:latin typeface="Times New Roman" pitchFamily="18" charset="0"/>
                <a:cs typeface="Times New Roman" pitchFamily="18" charset="0"/>
              </a:rPr>
              <a:t>Сол</a:t>
            </a:r>
            <a:r>
              <a:rPr lang="kk-KZ" altLang="ru-RU" sz="1200" dirty="0" smtClean="0">
                <a:solidFill>
                  <a:srgbClr val="000000"/>
                </a:solidFill>
                <a:latin typeface="Times New Roman" pitchFamily="18" charset="0"/>
                <a:cs typeface="Times New Roman" pitchFamily="18" charset="0"/>
              </a:rPr>
              <a:t>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3-8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түнде </a:t>
            </a:r>
            <a:r>
              <a:rPr lang="kk-KZ" altLang="ru-RU" sz="1200" dirty="0" smtClean="0">
                <a:solidFill>
                  <a:srgbClr val="000000"/>
                </a:solidFill>
                <a:latin typeface="Times New Roman" pitchFamily="18" charset="0"/>
                <a:cs typeface="Times New Roman" pitchFamily="18" charset="0"/>
              </a:rPr>
              <a:t>1-3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18806</TotalTime>
  <Words>588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3313</cp:revision>
  <cp:lastPrinted>2023-02-06T06:57:51Z</cp:lastPrinted>
  <dcterms:created xsi:type="dcterms:W3CDTF">2018-03-27T06:03:00Z</dcterms:created>
  <dcterms:modified xsi:type="dcterms:W3CDTF">2023-12-03T07:23:34Z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