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096457"/>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4</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Батыстан, о</a:t>
            </a:r>
            <a:r>
              <a:rPr lang="kk-KZ" sz="1200" dirty="0" smtClean="0">
                <a:latin typeface="Times New Roman" pitchFamily="18" charset="0"/>
                <a:cs typeface="Times New Roman" pitchFamily="18" charset="0"/>
              </a:rPr>
              <a:t>ңтүстік-батыстан жел соғады, күші 9-14, түнде екпіні 15-20 </a:t>
            </a:r>
            <a:r>
              <a:rPr lang="kk-KZ"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a:t>
            </a:r>
            <a:r>
              <a:rPr lang="ru-RU" sz="1200" dirty="0" smtClean="0">
                <a:latin typeface="Times New Roman" pitchFamily="18" charset="0"/>
                <a:cs typeface="Times New Roman" pitchFamily="18" charset="0"/>
              </a:rPr>
              <a:t>-4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a:t>
            </a:r>
            <a:r>
              <a:rPr lang="ru-RU" sz="1200" dirty="0" smtClean="0">
                <a:latin typeface="Times New Roman" pitchFamily="18" charset="0"/>
                <a:cs typeface="Times New Roman" pitchFamily="18" charset="0"/>
              </a:rPr>
              <a:t>-2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5 желтоқсанға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4 желтоқсан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5 </a:t>
            </a:r>
            <a:r>
              <a:rPr lang="kk-KZ" sz="1200" b="1" dirty="0" smtClean="0">
                <a:solidFill>
                  <a:srgbClr val="000000"/>
                </a:solidFill>
                <a:latin typeface="Times New Roman" panose="02020603050405020304" pitchFamily="18" charset="0"/>
                <a:cs typeface="Times New Roman" panose="02020603050405020304" pitchFamily="18" charset="0"/>
              </a:rPr>
              <a:t>желтоқсан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2</a:t>
            </a:r>
            <a:r>
              <a:rPr lang="kk-KZ" sz="1200" dirty="0" smtClean="0">
                <a:latin typeface="Times New Roman" pitchFamily="18" charset="0"/>
                <a:cs typeface="Times New Roman" pitchFamily="18" charset="0"/>
              </a:rPr>
              <a:t>-7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a:t>
            </a:r>
            <a:r>
              <a:rPr lang="ru-RU" sz="1200" smtClean="0">
                <a:latin typeface="Times New Roman" pitchFamily="18" charset="0"/>
                <a:cs typeface="Times New Roman" pitchFamily="18" charset="0"/>
              </a:rPr>
              <a:t>-4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желтоқсан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3506124"/>
              </p:ext>
            </p:extLst>
          </p:nvPr>
        </p:nvGraphicFramePr>
        <p:xfrm>
          <a:off x="4931344" y="4365104"/>
          <a:ext cx="4781606" cy="91384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17591</TotalTime>
  <Words>542</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3209</cp:revision>
  <cp:lastPrinted>2021-07-01T07:38:07Z</cp:lastPrinted>
  <dcterms:created xsi:type="dcterms:W3CDTF">2018-03-27T06:03:00Z</dcterms:created>
  <dcterms:modified xsi:type="dcterms:W3CDTF">2023-12-03T06:35:46Z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