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21781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634610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1"/>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04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түнде және таңертең қар, бұрқасын. Солтүстік-батыстан жел соғады, күші </a:t>
            </a:r>
            <a:r>
              <a:rPr lang="kk-KZ" sz="1100" kern="1400">
                <a:solidFill>
                  <a:srgbClr val="000000"/>
                </a:solidFill>
                <a:latin typeface="Times New Roman" panose="02020603050405020304" pitchFamily="18" charset="0"/>
                <a:ea typeface="Times New Roman" panose="02020603050405020304" pitchFamily="18" charset="0"/>
              </a:rPr>
              <a:t>15-20, </a:t>
            </a:r>
            <a:r>
              <a:rPr lang="kk-KZ" sz="1100" kern="1400" dirty="0">
                <a:solidFill>
                  <a:srgbClr val="000000"/>
                </a:solidFill>
                <a:latin typeface="Times New Roman" panose="02020603050405020304" pitchFamily="18" charset="0"/>
                <a:ea typeface="Times New Roman" panose="02020603050405020304" pitchFamily="18" charset="0"/>
              </a:rPr>
              <a:t>екпіні 23-28 м/с. Ауа температурасы түнде 10-12</a:t>
            </a:r>
            <a:r>
              <a:rPr lang="kk-KZ" sz="1100" kern="1400" dirty="0">
                <a:solidFill>
                  <a:srgbClr val="000000"/>
                </a:solidFill>
                <a:latin typeface="Times New Roman" panose="02020603050405020304" pitchFamily="18" charset="0"/>
                <a:ea typeface="Tahoma" panose="020B0604030504040204" pitchFamily="34"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8-10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 бұрқасын. </a:t>
            </a:r>
            <a:r>
              <a:rPr lang="kk-KZ" sz="1100" kern="1400" dirty="0">
                <a:solidFill>
                  <a:srgbClr val="000000"/>
                </a:solidFill>
                <a:latin typeface="Times New Roman" panose="02020603050405020304" pitchFamily="18" charset="0"/>
                <a:ea typeface="Times New Roman" panose="02020603050405020304" pitchFamily="18" charset="0"/>
              </a:rPr>
              <a:t>Оңтүстік-б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соғады, күші 9-14, екпіні 15-20 м/с.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25917</TotalTime>
  <Words>625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2023-01-16T10:13:34Z</cp:lastPrinted>
  <dcterms:created xsi:type="dcterms:W3CDTF">2018-03-27T06:03:00Z</dcterms:created>
  <dcterms:modified xsi:type="dcterms:W3CDTF">2023-12-03T06:15:58Z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