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65383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348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04 желто</a:t>
            </a:r>
            <a:r>
              <a:rPr lang="kk-KZ" altLang="ru-RU" sz="1200" b="1" dirty="0">
                <a:latin typeface="Times New Roman" panose="02020603050405020304" pitchFamily="18" charset="0"/>
                <a:cs typeface="Times New Roman" panose="02020603050405020304" pitchFamily="18" charset="0"/>
              </a:rPr>
              <a:t>қсанға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7857288"/>
              </p:ext>
            </p:extLst>
          </p:nvPr>
        </p:nvGraphicFramePr>
        <p:xfrm>
          <a:off x="5024438" y="3929066"/>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a:t>
            </a:r>
            <a:r>
              <a:rPr lang="kk-KZ" altLang="ru-RU" sz="1200" b="1" dirty="0">
                <a:latin typeface="Times New Roman" panose="02020603050405020304" pitchFamily="18" charset="0"/>
                <a:cs typeface="Times New Roman" panose="02020603050405020304" pitchFamily="18" charset="0"/>
              </a:rPr>
              <a:t> желтоқсанға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04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05 желтоқсанға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Түнде және таңертең тұман түседі. Оңтүстіктен, оңтүстік-батыстан жел соғады, күші 5-10 м/с. Ауа температурасы түнде 3-5, күндіз 18-20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06 желтоқсанға </a:t>
            </a:r>
          </a:p>
          <a:p>
            <a:pPr indent="182563" algn="ctr"/>
            <a:r>
              <a:rPr lang="kk-KZ" altLang="ru-RU" sz="1200" b="1" dirty="0">
                <a:latin typeface="Times New Roman" pitchFamily="18" charset="0"/>
                <a:cs typeface="Times New Roman" pitchFamily="18" charset="0"/>
              </a:rPr>
              <a:t>2023 ж. 21 сағ. 05 желтоқсаннан 09 сағ. 06 желтоқсанға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Оңтүстік-шығыстан </a:t>
            </a:r>
            <a:r>
              <a:rPr lang="kk-KZ" sz="1100" dirty="0">
                <a:latin typeface="Times New Roman" pitchFamily="18" charset="0"/>
                <a:cs typeface="Times New Roman" pitchFamily="18" charset="0"/>
              </a:rPr>
              <a:t>жел соғады, күші  5-10 м/с. Ауа температурасы 5-7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a:solidFill>
                  <a:schemeClr val="tx1"/>
                </a:solidFill>
                <a:latin typeface="Times New Roman" panose="02020603050405020304" pitchFamily="18" charset="0"/>
                <a:cs typeface="Times New Roman" panose="02020603050405020304" pitchFamily="18" charset="0"/>
              </a:rPr>
              <a:t>05 </a:t>
            </a:r>
            <a:r>
              <a:rPr lang="ru-RU" sz="1100" dirty="0" err="1">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06 </a:t>
            </a:r>
            <a:r>
              <a:rPr lang="ru-RU" sz="1100" dirty="0" err="1">
                <a:solidFill>
                  <a:schemeClr val="tx1"/>
                </a:solidFill>
                <a:latin typeface="Times New Roman" panose="02020603050405020304" pitchFamily="18" charset="0"/>
                <a:cs typeface="Times New Roman" panose="02020603050405020304" pitchFamily="18" charset="0"/>
              </a:rPr>
              <a:t>желтоқсанға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a:t>
            </a:r>
            <a:r>
              <a:rPr lang="ru-RU" sz="1100">
                <a:solidFill>
                  <a:schemeClr val="tx1"/>
                </a:solidFill>
                <a:latin typeface="Times New Roman" panose="02020603050405020304" pitchFamily="18" charset="0"/>
                <a:cs typeface="Times New Roman" panose="02020603050405020304" pitchFamily="18" charset="0"/>
              </a:rPr>
              <a:t>сейілуіне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Айтмырзаева</a:t>
            </a:r>
            <a:r>
              <a:rPr lang="ru-RU" sz="1200" b="1" i="1" dirty="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13608</TotalTime>
  <Words>638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3045</cp:revision>
  <cp:lastPrinted>2021-07-01T03:56:27Z</cp:lastPrinted>
  <dcterms:created xsi:type="dcterms:W3CDTF">2018-03-27T06:03:00Z</dcterms:created>
  <dcterms:modified xsi:type="dcterms:W3CDTF">2023-12-04T06:59:54Z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