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033" autoAdjust="0"/>
  </p:normalViewPr>
  <p:slideViewPr>
    <p:cSldViewPr showGuides="1">
      <p:cViewPr varScale="1">
        <p:scale>
          <a:sx n="114" d="100"/>
          <a:sy n="114" d="100"/>
        </p:scale>
        <p:origin x="2261"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№338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04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04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794769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желтоқсанға</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a:latin typeface="Times New Roman" pitchFamily="18" charset="0"/>
                <a:cs typeface="Times New Roman" pitchFamily="18" charset="0"/>
              </a:rPr>
              <a:t>Бұлтты, жауын-шашын (жаңбыр, қар), көктайғақ, </a:t>
            </a:r>
            <a:r>
              <a:rPr lang="ru-RU" sz="1100" dirty="0" err="1">
                <a:latin typeface="Times New Roman" pitchFamily="18" charset="0"/>
                <a:cs typeface="Times New Roman" pitchFamily="18" charset="0"/>
              </a:rPr>
              <a:t>бұрқасын</a:t>
            </a:r>
            <a:r>
              <a:rPr lang="kk-KZ" sz="1100" dirty="0">
                <a:latin typeface="Times New Roman" pitchFamily="18" charset="0"/>
                <a:cs typeface="Times New Roman" pitchFamily="18" charset="0"/>
              </a:rPr>
              <a:t>. Оңтүстік-батыстан, батыстан жел соғады,  күші 15-20 м/с. Ауа температурасы түнде 11-13, күндіз 0 градус шамасында. </a:t>
            </a:r>
            <a:endParaRPr lang="ru-RU" sz="1100" dirty="0">
              <a:latin typeface="Times New Roman" pitchFamily="18" charset="0"/>
              <a:cs typeface="Times New Roman" pitchFamily="18" charset="0"/>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05 </a:t>
            </a:r>
            <a:r>
              <a:rPr lang="kk-KZ"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a:t>
            </a:r>
            <a:r>
              <a:rPr lang="kk-KZ" sz="1100" b="1" dirty="0">
                <a:solidFill>
                  <a:srgbClr val="000000"/>
                </a:solidFill>
                <a:latin typeface="Times New Roman" pitchFamily="18" charset="0"/>
                <a:cs typeface="Times New Roman" pitchFamily="18" charset="0"/>
              </a:rPr>
              <a:t>желтоқсанға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көктайғақ, </a:t>
            </a:r>
            <a:r>
              <a:rPr lang="ru-RU" sz="1100" dirty="0" err="1">
                <a:latin typeface="Times New Roman" pitchFamily="18" charset="0"/>
                <a:cs typeface="Times New Roman" pitchFamily="18" charset="0"/>
              </a:rPr>
              <a:t>бұрқасын</a:t>
            </a:r>
            <a:r>
              <a:rPr lang="kk-KZ" sz="1100" dirty="0">
                <a:latin typeface="Times New Roman" pitchFamily="18" charset="0"/>
                <a:cs typeface="Times New Roman" pitchFamily="18" charset="0"/>
              </a:rPr>
              <a:t>. Солтүстік-батыстан жел соғады, күші</a:t>
            </a:r>
            <a:r>
              <a:rPr lang="kk-KZ" sz="1100" b="1" dirty="0">
                <a:latin typeface="Times New Roman" pitchFamily="18" charset="0"/>
                <a:cs typeface="Times New Roman" pitchFamily="18" charset="0"/>
              </a:rPr>
              <a:t> </a:t>
            </a:r>
            <a:r>
              <a:rPr lang="kk-KZ" sz="1100" dirty="0">
                <a:latin typeface="Times New Roman" pitchFamily="18" charset="0"/>
                <a:cs typeface="Times New Roman" pitchFamily="18" charset="0"/>
              </a:rPr>
              <a:t>9-14, екпіні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05 желтоқсанға, </a:t>
            </a:r>
            <a:r>
              <a:rPr lang="kk-KZ" altLang="ru-RU" sz="1200" dirty="0">
                <a:solidFill>
                  <a:srgbClr val="000000"/>
                </a:solidFill>
                <a:latin typeface="Times New Roman" pitchFamily="18" charset="0"/>
                <a:cs typeface="Times New Roman" pitchFamily="18" charset="0"/>
              </a:rPr>
              <a:t>06 </a:t>
            </a:r>
            <a:r>
              <a:rPr lang="kk-KZ" sz="1200" dirty="0">
                <a:solidFill>
                  <a:srgbClr val="000000"/>
                </a:solidFill>
                <a:latin typeface="Times New Roman" pitchFamily="18" charset="0"/>
                <a:cs typeface="Times New Roman" pitchFamily="18" charset="0"/>
              </a:rPr>
              <a:t>желтоқсанға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М. </a:t>
            </a:r>
            <a:r>
              <a:rPr lang="ru-RU" altLang="ru-RU" sz="1200" b="1" i="1" dirty="0" err="1">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14265</TotalTime>
  <Words>602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3980</cp:revision>
  <cp:lastPrinted>2021-07-01T03:56:27Z</cp:lastPrinted>
  <dcterms:created xsi:type="dcterms:W3CDTF">2018-03-27T06:03:00Z</dcterms:created>
  <dcterms:modified xsi:type="dcterms:W3CDTF">2023-12-04T07:01:29Z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