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1058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көбінесе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аяз, күндіз 1° аяз-1°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a:t>
            </a:r>
            <a:r>
              <a:rPr lang="en-US"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қар, жаяу бұрқасын.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768170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20333</TotalTime>
  <Words>632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3166</cp:revision>
  <cp:lastPrinted>2021-07-01T03:56:27Z</cp:lastPrinted>
  <dcterms:created xsi:type="dcterms:W3CDTF">2018-03-27T06:03:00Z</dcterms:created>
  <dcterms:modified xsi:type="dcterms:W3CDTF">2023-12-04T07:14:35Z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