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85186"/>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05 желтоқсанға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a:t>
            </a:r>
            <a:r>
              <a:rPr lang="ru-RU" sz="1100" b="1" dirty="0">
                <a:latin typeface="Times New Roman" pitchFamily="18" charset="0"/>
                <a:cs typeface="Times New Roman" pitchFamily="18" charset="0"/>
              </a:rPr>
              <a:t> </a:t>
            </a:r>
            <a:r>
              <a:rPr lang="kk-KZ" altLang="ru-RU" sz="1100" b="1" dirty="0">
                <a:latin typeface="Times New Roman" pitchFamily="18" charset="0"/>
                <a:ea typeface="Times New Roman KZ" pitchFamily="18" charset="0"/>
                <a:cs typeface="Times New Roman" pitchFamily="18" charset="0"/>
              </a:rPr>
              <a:t>04 желтоқсан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altLang="ru-RU" sz="1100" b="1" dirty="0">
                <a:latin typeface="Times New Roman" pitchFamily="18" charset="0"/>
                <a:ea typeface="Times New Roman KZ" pitchFamily="18" charset="0"/>
                <a:cs typeface="Times New Roman" pitchFamily="18" charset="0"/>
              </a:rPr>
              <a:t>05 желтоқсан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ru-RU" sz="1200" dirty="0">
                <a:latin typeface="Times New Roman" pitchFamily="18" charset="0"/>
                <a:cs typeface="Times New Roman" pitchFamily="18" charset="0"/>
              </a:rPr>
              <a:t>К</a:t>
            </a:r>
            <a:r>
              <a:rPr lang="kk-KZ" sz="1200" dirty="0">
                <a:latin typeface="Times New Roman" pitchFamily="18" charset="0"/>
                <a:cs typeface="Times New Roman" pitchFamily="18" charset="0"/>
              </a:rPr>
              <a:t>өшпелі бұ</a:t>
            </a:r>
            <a:r>
              <a:rPr lang="ru-RU" sz="1200" dirty="0" err="1">
                <a:latin typeface="Times New Roman" pitchFamily="18" charset="0"/>
                <a:cs typeface="Times New Roman" pitchFamily="18" charset="0"/>
              </a:rPr>
              <a:t>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6-11 м/с. </a:t>
            </a:r>
            <a:r>
              <a:rPr lang="kk-KZ" sz="1200" dirty="0">
                <a:latin typeface="Times New Roman" pitchFamily="18" charset="0"/>
                <a:cs typeface="Times New Roman" pitchFamily="18" charset="0"/>
              </a:rPr>
              <a:t>Ауа температурасы түнде 2-4 градус аяз,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06 желтоқсанға</a:t>
            </a:r>
          </a:p>
          <a:p>
            <a:pPr marL="228600" indent="-228600" algn="ctr"/>
            <a:r>
              <a:rPr lang="ru-RU" sz="1050" b="1" dirty="0">
                <a:latin typeface="Times New Roman" pitchFamily="18" charset="0"/>
                <a:ea typeface="Times New Roman KZ" pitchFamily="18" charset="0"/>
                <a:cs typeface="Times New Roman" pitchFamily="18" charset="0"/>
              </a:rPr>
              <a:t>2023 </a:t>
            </a:r>
            <a:r>
              <a:rPr lang="ru-RU" sz="1050" b="1" dirty="0" err="1">
                <a:latin typeface="Times New Roman" pitchFamily="18" charset="0"/>
                <a:ea typeface="Times New Roman KZ" pitchFamily="18" charset="0"/>
                <a:cs typeface="Times New Roman" pitchFamily="18" charset="0"/>
              </a:rPr>
              <a:t>жылғы</a:t>
            </a:r>
            <a:r>
              <a:rPr lang="ru-RU" sz="1050" b="1" dirty="0">
                <a:latin typeface="Times New Roman" pitchFamily="18" charset="0"/>
                <a:ea typeface="Times New Roman KZ" pitchFamily="18" charset="0"/>
                <a:cs typeface="Times New Roman" pitchFamily="18" charset="0"/>
              </a:rPr>
              <a:t> </a:t>
            </a:r>
            <a:r>
              <a:rPr lang="kk-KZ" altLang="ru-RU" sz="1050" b="1" dirty="0">
                <a:latin typeface="Times New Roman" pitchFamily="18" charset="0"/>
                <a:ea typeface="Times New Roman KZ" pitchFamily="18" charset="0"/>
                <a:cs typeface="Times New Roman" pitchFamily="18" charset="0"/>
              </a:rPr>
              <a:t>05 желтоқсан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21-ден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a:t>
            </a:r>
            <a:r>
              <a:rPr lang="kk-KZ" sz="1050" b="1" dirty="0">
                <a:latin typeface="Times New Roman" pitchFamily="18" charset="0"/>
                <a:ea typeface="Times New Roman KZ" pitchFamily="18" charset="0"/>
                <a:cs typeface="Times New Roman" pitchFamily="18" charset="0"/>
              </a:rPr>
              <a:t>06 желтоқсан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09-ға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1-3 </a:t>
            </a:r>
            <a:r>
              <a:rPr lang="kk-KZ" sz="1200" dirty="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05 желтоқсан, 06 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желтоқсан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a:solidFill>
                            <a:schemeClr val="tx1"/>
                          </a:solidFill>
                          <a:latin typeface="Times New Roman" panose="02020603050405020304" pitchFamily="18" charset="0"/>
                          <a:cs typeface="Times New Roman" panose="02020603050405020304" pitchFamily="18" charset="0"/>
                        </a:rPr>
                        <a:t>ШЖШ </a:t>
                      </a:r>
                      <a:r>
                        <a:rPr lang="ru-RU" sz="1000" dirty="0">
                          <a:solidFill>
                            <a:schemeClr val="tx1"/>
                          </a:solidFill>
                          <a:latin typeface="Times New Roman" panose="02020603050405020304" pitchFamily="18" charset="0"/>
                          <a:cs typeface="Times New Roman" panose="02020603050405020304" pitchFamily="18" charset="0"/>
                        </a:rPr>
                        <a:t>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2187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17450</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3805</cp:revision>
  <cp:lastPrinted>2021-07-01T03:56:27Z</cp:lastPrinted>
  <dcterms:created xsi:type="dcterms:W3CDTF">2018-03-27T06:03:00Z</dcterms:created>
  <dcterms:modified xsi:type="dcterms:W3CDTF">2023-12-04T07:46:13Z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