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942829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желтоқсан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Оңтүстік-шығыстан, оңтүстіктен 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0-2° аяз болады</a:t>
            </a:r>
            <a:r>
              <a:rPr lang="kk-KZ" sz="1200" dirty="0">
                <a:solidFill>
                  <a:prstClr val="black"/>
                </a:solidFill>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желтоқсанға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қар, жаяу бұрқасын. </a:t>
            </a:r>
            <a:r>
              <a:rPr lang="kk-KZ" sz="1200" dirty="0">
                <a:solidFill>
                  <a:prstClr val="black"/>
                </a:solidFill>
                <a:latin typeface="Times New Roman" pitchFamily="18" charset="0"/>
                <a:cs typeface="Times New Roman" pitchFamily="18" charset="0"/>
              </a:rPr>
              <a:t>Оңтүстік-шығыстан жел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0-2°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189" y="23030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6873" y="32601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8420541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Бухтоярова Л.А./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18205</TotalTime>
  <Words>562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2994</cp:revision>
  <cp:lastPrinted>2021-07-01T03:56:27Z</cp:lastPrinted>
  <dcterms:created xsi:type="dcterms:W3CDTF">2018-03-27T06:03:00Z</dcterms:created>
  <dcterms:modified xsi:type="dcterms:W3CDTF">2023-12-04T07:10:08Z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