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32476048"/>
              </p:ext>
            </p:extLst>
          </p:nvPr>
        </p:nvGraphicFramePr>
        <p:xfrm>
          <a:off x="307975" y="2636911"/>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№338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4 желтоқсан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52851" y="100468"/>
            <a:ext cx="5008686" cy="1754326"/>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5</a:t>
            </a:r>
            <a:r>
              <a:rPr lang="kk-KZ" altLang="ru-RU" sz="1200" b="1" dirty="0" smtClean="0">
                <a:solidFill>
                  <a:srgbClr val="000000"/>
                </a:solidFill>
                <a:latin typeface="Times New Roman" panose="02020603050405020304" pitchFamily="18" charset="0"/>
                <a:cs typeface="Times New Roman" panose="02020603050405020304" pitchFamily="18" charset="0"/>
              </a:rPr>
              <a:t> желтоқсанға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4</a:t>
            </a:r>
            <a:r>
              <a:rPr lang="kk-KZ" sz="1200" b="1" dirty="0" smtClean="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желтоқсан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5</a:t>
            </a:r>
            <a:r>
              <a:rPr lang="kk-KZ" sz="1200" b="1" dirty="0" smtClean="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желтоқсан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О</a:t>
            </a:r>
            <a:r>
              <a:rPr lang="kk-KZ" sz="1200" dirty="0" smtClean="0">
                <a:latin typeface="Times New Roman" pitchFamily="18" charset="0"/>
                <a:cs typeface="Times New Roman" pitchFamily="18" charset="0"/>
              </a:rPr>
              <a:t>ңтүстік-шығыс желі 3-8 </a:t>
            </a:r>
            <a:r>
              <a:rPr lang="kk-KZ" sz="1200" dirty="0" smtClean="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1-3 </a:t>
            </a:r>
            <a:r>
              <a:rPr lang="ru-RU" sz="1200" dirty="0" smtClean="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2-4 </a:t>
            </a:r>
            <a:r>
              <a:rPr lang="ru-RU" sz="1200" dirty="0" smtClean="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a:solidFill>
                  <a:srgbClr val="000000"/>
                </a:solidFill>
                <a:latin typeface="Times New Roman" panose="02020603050405020304" pitchFamily="18" charset="0"/>
                <a:cs typeface="Times New Roman" panose="02020603050405020304" pitchFamily="18" charset="0"/>
              </a:rPr>
              <a:t>6</a:t>
            </a:r>
            <a:r>
              <a:rPr lang="kk-KZ" altLang="ru-RU" sz="1200" b="1" dirty="0" smtClean="0">
                <a:solidFill>
                  <a:srgbClr val="000000"/>
                </a:solidFill>
                <a:latin typeface="Times New Roman" panose="02020603050405020304" pitchFamily="18" charset="0"/>
                <a:cs typeface="Times New Roman" panose="02020603050405020304" pitchFamily="18" charset="0"/>
              </a:rPr>
              <a:t> желтоқсанға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5</a:t>
            </a:r>
            <a:r>
              <a:rPr lang="kk-KZ" sz="1200" b="1" dirty="0" smtClean="0">
                <a:solidFill>
                  <a:srgbClr val="000000"/>
                </a:solidFill>
                <a:latin typeface="Times New Roman" panose="02020603050405020304" pitchFamily="18" charset="0"/>
                <a:cs typeface="Times New Roman" panose="02020603050405020304" pitchFamily="18" charset="0"/>
              </a:rPr>
              <a:t> желтоқсан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6</a:t>
            </a:r>
            <a:r>
              <a:rPr lang="ru-RU" sz="1200" b="1" dirty="0" smtClean="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желтоқсан</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Оңтүстік-шығыс </a:t>
            </a:r>
            <a:r>
              <a:rPr lang="kk-KZ" sz="1200" dirty="0" smtClean="0">
                <a:latin typeface="Times New Roman" pitchFamily="18" charset="0"/>
                <a:cs typeface="Times New Roman" pitchFamily="18" charset="0"/>
              </a:rPr>
              <a:t>желі </a:t>
            </a:r>
            <a:r>
              <a:rPr lang="kk-KZ" sz="1200" dirty="0" smtClean="0">
                <a:latin typeface="Times New Roman" pitchFamily="18" charset="0"/>
                <a:cs typeface="Times New Roman" pitchFamily="18" charset="0"/>
              </a:rPr>
              <a:t>3-8 </a:t>
            </a:r>
            <a:r>
              <a:rPr lang="ru-RU" sz="1200" dirty="0" smtClean="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0-2 </a:t>
            </a:r>
            <a:r>
              <a:rPr lang="ru-RU" sz="1200" dirty="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аяз</a:t>
            </a:r>
            <a:r>
              <a:rPr lang="ru-RU" sz="1200" dirty="0" smtClean="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894938683"/>
              </p:ext>
            </p:extLst>
          </p:nvPr>
        </p:nvGraphicFramePr>
        <p:xfrm>
          <a:off x="4768727" y="6417641"/>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4</a:t>
            </a:r>
            <a:r>
              <a:rPr lang="kk-KZ" altLang="ru-RU" sz="1200" b="1" dirty="0" smtClean="0">
                <a:latin typeface="Times New Roman" panose="02020603050405020304" pitchFamily="18" charset="0"/>
                <a:cs typeface="Times New Roman" panose="02020603050405020304" pitchFamily="18" charset="0"/>
              </a:rPr>
              <a:t> желтоқсан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752851" y="3303887"/>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68727" y="2276872"/>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жиналуына</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endParaRPr lang="kk-KZ" altLang="en-US" sz="1200" dirty="0" smtClean="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b="1" dirty="0" smtClean="0">
                <a:solidFill>
                  <a:srgbClr val="000000"/>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135340968"/>
              </p:ext>
            </p:extLst>
          </p:nvPr>
        </p:nvGraphicFramePr>
        <p:xfrm>
          <a:off x="4931344" y="4365104"/>
          <a:ext cx="4781606" cy="913841"/>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55259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7376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145</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0,29</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0</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0,05</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Грязнова А.О./ 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17595</TotalTime>
  <Words>534</Words>
  <Application>Microsoft Office PowerPoint</Application>
  <PresentationFormat>Лист A4 (210x297 мм)</PresentationFormat>
  <Paragraphs>82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3211</cp:revision>
  <cp:lastPrinted>2021-07-01T07:38:07Z</cp:lastPrinted>
  <dcterms:created xsi:type="dcterms:W3CDTF">2018-03-27T06:03:00Z</dcterms:created>
  <dcterms:modified xsi:type="dcterms:W3CDTF">2023-12-04T06:47:01Z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