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00734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338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04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желтоқсан</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4485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05 желтоқсан</a:t>
            </a:r>
            <a:r>
              <a:rPr lang="kk-KZ" sz="1200" b="1" kern="1400" dirty="0">
                <a:solidFill>
                  <a:srgbClr val="000000"/>
                </a:solidFill>
                <a:latin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04 желтоқсан 2023 ж. сағ. 21-ден </a:t>
            </a:r>
            <a:r>
              <a:rPr lang="kk-KZ" sz="1200" b="1" dirty="0">
                <a:solidFill>
                  <a:prstClr val="black"/>
                </a:solidFill>
                <a:latin typeface="Times New Roman" panose="02020603050405020304" pitchFamily="18" charset="0"/>
                <a:cs typeface="Times New Roman" panose="02020603050405020304" pitchFamily="18" charset="0"/>
              </a:rPr>
              <a:t>05 желтоқсан</a:t>
            </a:r>
            <a:r>
              <a:rPr lang="kk-KZ" sz="1200" b="1" kern="1400" dirty="0">
                <a:solidFill>
                  <a:srgbClr val="000000"/>
                </a:solidFill>
                <a:latin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kk-KZ" sz="1200" kern="900" dirty="0">
                <a:solidFill>
                  <a:srgbClr val="000000"/>
                </a:solidFill>
                <a:latin typeface="Times New Roman" panose="02020603050405020304" pitchFamily="18" charset="0"/>
                <a:ea typeface="Times New Roman" panose="02020603050405020304" pitchFamily="18" charset="0"/>
              </a:rPr>
              <a:t>жауын-шашын (жаңбыр, 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көктайғак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бұрқасын</a:t>
            </a:r>
            <a:r>
              <a:rPr lang="ru-RU" sz="1200" dirty="0">
                <a:solidFill>
                  <a:prstClr val="black"/>
                </a:solidFill>
                <a:latin typeface="Times New Roman" panose="02020603050405020304" pitchFamily="18" charset="0"/>
                <a:cs typeface="Times New Roman" panose="02020603050405020304" pitchFamily="18" charset="0"/>
              </a:rPr>
              <a:t>. О</a:t>
            </a:r>
            <a:r>
              <a:rPr lang="kk-KZ" sz="1200" dirty="0">
                <a:solidFill>
                  <a:prstClr val="black"/>
                </a:solidFill>
                <a:latin typeface="Times New Roman" panose="02020603050405020304" pitchFamily="18" charset="0"/>
                <a:cs typeface="Times New Roman" panose="02020603050405020304" pitchFamily="18" charset="0"/>
              </a:rPr>
              <a:t>ңтұстік-батыстан соғатын жел солтүстік- батысқа ауысады, күші 9-14, түнде екпіні </a:t>
            </a:r>
            <a:r>
              <a:rPr lang="kk-KZ" sz="1200" dirty="0"/>
              <a:t>15-20 </a:t>
            </a:r>
            <a:r>
              <a:rPr lang="kk-KZ" sz="1200" dirty="0">
                <a:solidFill>
                  <a:prstClr val="black"/>
                </a:solidFill>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kk-KZ" sz="1200" dirty="0">
                <a:solidFill>
                  <a:prstClr val="black"/>
                </a:solidFill>
                <a:latin typeface="Times New Roman" panose="02020603050405020304" pitchFamily="18" charset="0"/>
                <a:cs typeface="Times New Roman" panose="02020603050405020304" pitchFamily="18" charset="0"/>
              </a:rPr>
              <a:t> және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a:t>
            </a:r>
            <a:r>
              <a:rPr lang="kk-KZ" sz="1200" dirty="0">
                <a:solidFill>
                  <a:prstClr val="black"/>
                </a:solidFill>
                <a:latin typeface="Times New Roman" panose="02020603050405020304" pitchFamily="18" charset="0"/>
                <a:cs typeface="Times New Roman" panose="02020603050405020304" pitchFamily="18" charset="0"/>
              </a:rPr>
              <a:t> градус</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lvl="0"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06 желтоқсан</a:t>
            </a:r>
            <a:r>
              <a:rPr lang="kk-KZ" sz="1200" b="1" kern="1400" dirty="0">
                <a:solidFill>
                  <a:srgbClr val="000000"/>
                </a:solidFill>
                <a:latin typeface="Times New Roman" panose="02020603050405020304" pitchFamily="18" charset="0"/>
              </a:rPr>
              <a:t> </a:t>
            </a:r>
            <a:endParaRPr lang="kk-KZ" sz="1200" b="1" kern="1400" dirty="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05 желтоқсан</a:t>
            </a:r>
            <a:r>
              <a:rPr lang="kk-KZ" sz="1200" b="1" kern="1400" dirty="0">
                <a:solidFill>
                  <a:srgbClr val="000000"/>
                </a:solidFill>
                <a:latin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06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ru-RU" sz="1200" kern="900" dirty="0">
                <a:solidFill>
                  <a:srgbClr val="000000"/>
                </a:solidFill>
                <a:latin typeface="Times New Roman" panose="02020603050405020304" pitchFamily="18" charset="0"/>
                <a:ea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Солтүстік</a:t>
            </a:r>
            <a:r>
              <a:rPr lang="kk-KZ" sz="1200" dirty="0">
                <a:solidFill>
                  <a:prstClr val="black"/>
                </a:solidFill>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9-14 м/с. Ауа температурасы 13-15 градус </a:t>
            </a:r>
            <a:r>
              <a:rPr lang="ru-RU" sz="1200" dirty="0">
                <a:solidFill>
                  <a:prstClr val="black"/>
                </a:solidFill>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9599778"/>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04 желтоқсан </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05 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06 желтоқсан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 </a:t>
            </a:r>
            <a:r>
              <a:rPr lang="ru-RU" altLang="ru-RU" sz="1200" b="1" i="1" dirty="0" err="1">
                <a:solidFill>
                  <a:srgbClr val="000000"/>
                </a:solidFill>
                <a:latin typeface="Times New Roman" panose="02020603050405020304" pitchFamily="18" charset="0"/>
                <a:cs typeface="Times New Roman" panose="02020603050405020304" pitchFamily="18" charset="0"/>
              </a:rPr>
              <a:t>Конысбай</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18568</TotalTime>
  <Words>613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3408</cp:revision>
  <cp:lastPrinted>2021-07-01T07:38:07Z</cp:lastPrinted>
  <dcterms:created xsi:type="dcterms:W3CDTF">2018-03-27T06:03:00Z</dcterms:created>
  <dcterms:modified xsi:type="dcterms:W3CDTF">2023-12-04T06:59:03Z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