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81748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таңертең және күндіз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4-6° аяз, күндіз 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41183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7906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18276</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2021-07-01T03:56:27Z</cp:lastPrinted>
  <dcterms:created xsi:type="dcterms:W3CDTF">2018-03-27T06:03:00Z</dcterms:created>
  <dcterms:modified xsi:type="dcterms:W3CDTF">2023-12-04T07:14:18Z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