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2953322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9648994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0,582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04</a:t>
            </a:r>
            <a:r>
              <a:rPr lang="kk-KZ" altLang="ru-RU" sz="1200" b="1" dirty="0">
                <a:latin typeface="Times New Roman" pitchFamily="18" charset="0"/>
                <a:cs typeface="Times New Roman" pitchFamily="18" charset="0"/>
              </a:rPr>
              <a:t>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желтоқсанға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күндіз жауын-шашын. Түнде және таңертең тұман. Солтүстік-батыстан жел соғады, күші 6-11, күндіз екпіні 15-18 м/с. Ауа температурасы түнде және күндіз 2-4 жылы одан әрі төмендеу.</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a:t>
            </a:r>
          </a:p>
          <a:p>
            <a:pPr algn="ctr"/>
            <a:r>
              <a:rPr lang="ru-RU" altLang="ru-RU" sz="1200" b="1" dirty="0">
                <a:latin typeface="Times New Roman" pitchFamily="18" charset="0"/>
                <a:cs typeface="Times New Roman" pitchFamily="18" charset="0"/>
              </a:rPr>
              <a:t>05</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Солтүстік-батыстан  жел соғады, күші 9-14 м/с. Ауа температурасы түнде 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626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3314</cp:revision>
  <cp:lastPrinted>2023-02-06T06:57:51Z</cp:lastPrinted>
  <dcterms:created xsi:type="dcterms:W3CDTF">2018-03-27T06:03:00Z</dcterms:created>
  <dcterms:modified xsi:type="dcterms:W3CDTF">2023-12-04T07:07:16Z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