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04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42852"/>
            <a:ext cx="4786346"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05 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04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sz="1200" b="1" dirty="0">
                <a:latin typeface="Times New Roman" pitchFamily="18" charset="0"/>
                <a:cs typeface="Times New Roman" pitchFamily="18" charset="0"/>
              </a:rPr>
              <a:t>05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күндіз жауын шашын (көбінесе қар) жауады. Желдің бағыты оңтүстік-батыстан солтүстік-батысқа ауысады, күші 5-10 м/с. Ауа температурасы түнде және күндіз 0 градус шамасында болады, күндіз одан әрі төмендеумен.</a:t>
            </a:r>
          </a:p>
          <a:p>
            <a:pPr algn="just"/>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06 желтоқсан</a:t>
            </a:r>
            <a:r>
              <a:rPr lang="kk-KZ" sz="1200" b="1" dirty="0">
                <a:solidFill>
                  <a:srgbClr val="000000"/>
                </a:solidFill>
                <a:latin typeface="Times New Roman" pitchFamily="18" charset="0"/>
                <a:cs typeface="Times New Roman" pitchFamily="18" charset="0"/>
              </a:rPr>
              <a:t>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a:t>
            </a:r>
            <a:r>
              <a:rPr lang="kk-KZ" sz="1200" b="1" dirty="0">
                <a:latin typeface="Times New Roman" pitchFamily="18" charset="0"/>
                <a:cs typeface="Times New Roman" pitchFamily="18" charset="0"/>
              </a:rPr>
              <a:t>05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06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Солтүстік-батыстан жел соғады, күші 5-10 м/с. Ауа температурасы 7-9 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6268819"/>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0,808</a:t>
                      </a:r>
                      <a:endParaRPr lang="en-US"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81587" y="3500438"/>
            <a:ext cx="4824413"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 желто</a:t>
            </a:r>
            <a:r>
              <a:rPr lang="kk-KZ" altLang="ru-RU" sz="1200" b="1" dirty="0">
                <a:latin typeface="Times New Roman" panose="02020603050405020304" pitchFamily="18" charset="0"/>
                <a:cs typeface="Times New Roman" panose="02020603050405020304" pitchFamily="18" charset="0"/>
              </a:rPr>
              <a:t>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05</a:t>
            </a:r>
            <a:r>
              <a:rPr lang="kk-KZ" sz="1200" dirty="0">
                <a:solidFill>
                  <a:schemeClr val="tx1"/>
                </a:solidFill>
                <a:latin typeface="Times New Roman" panose="02020603050405020304" pitchFamily="18" charset="0"/>
                <a:cs typeface="Times New Roman" panose="02020603050405020304" pitchFamily="18" charset="0"/>
              </a:rPr>
              <a:t> желтоқсанда, 06 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500438"/>
            <a:ext cx="47736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Закария Г.Е.</a:t>
            </a:r>
            <a:r>
              <a:rPr lang="ru-RU"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16294</TotalTime>
  <Words>636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3752</cp:revision>
  <cp:lastPrinted>2021-07-01T07:38:07Z</cp:lastPrinted>
  <dcterms:created xsi:type="dcterms:W3CDTF">2018-03-27T06:03:00Z</dcterms:created>
  <dcterms:modified xsi:type="dcterms:W3CDTF">2023-12-04T07:49:02Z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