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5723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445944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1"/>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05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түнде қар, күндіз </a:t>
            </a:r>
            <a:r>
              <a:rPr lang="kk-KZ" sz="1100" dirty="0">
                <a:latin typeface="Times New Roman" panose="02020603050405020304" pitchFamily="18" charset="0"/>
                <a:cs typeface="Times New Roman" panose="02020603050405020304" pitchFamily="18" charset="0"/>
              </a:rPr>
              <a:t>жауын-шашын (жаңбыр, қар).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үндіз </a:t>
            </a:r>
            <a:r>
              <a:rPr lang="kk-KZ"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9-14, күндіз екпіні 15-20 м/с. Ауа температурасы түнде 10-12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2-4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06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(жаңбыр, қар),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соғады, күші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0-2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25931</TotalTime>
  <Words>634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4417</cp:revision>
  <cp:lastPrinted>2023-01-16T10:13:34Z</cp:lastPrinted>
  <dcterms:created xsi:type="dcterms:W3CDTF">2018-03-27T06:03:00Z</dcterms:created>
  <dcterms:modified xsi:type="dcterms:W3CDTF">2023-12-04T06:56:34Z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