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0152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361596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628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42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05 </a:t>
            </a:r>
            <a:r>
              <a:rPr lang="kk-KZ" sz="1200" b="1" dirty="0">
                <a:latin typeface="Times New Roman" panose="02020603050405020304" pitchFamily="18" charset="0"/>
                <a:cs typeface="Times New Roman" panose="02020603050405020304" pitchFamily="18" charset="0"/>
                <a:sym typeface="+mn-ea"/>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жауын-шашынсыз</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солтүстік-батыстан соғады, күші 9-14 м/с. Ауа температурасы түнде және күндіз 3-5 градус аяз.</a:t>
            </a: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06 </a:t>
            </a:r>
            <a:r>
              <a:rPr lang="kk-KZ" sz="1200" b="1" dirty="0">
                <a:solidFill>
                  <a:srgbClr val="000000"/>
                </a:solidFill>
                <a:latin typeface="Times New Roman" pitchFamily="18" charset="0"/>
                <a:cs typeface="Times New Roman" pitchFamily="18" charset="0"/>
                <a:sym typeface="+mn-ea"/>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05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06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8-10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желтоқсанда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06 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23317</TotalTime>
  <Words>613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4245</cp:revision>
  <cp:lastPrinted>2021-07-01T03:56:27Z</cp:lastPrinted>
  <dcterms:created xsi:type="dcterms:W3CDTF">2018-03-27T06:03:00Z</dcterms:created>
  <dcterms:modified xsi:type="dcterms:W3CDTF">2023-12-04T06:55:46Z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