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01164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(жаңбыр, қар), жаяу бұрқасын, көктайғақ</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ңтүстік-батыстан соғатын жел солтүстік-батысқа ауысады күші 9-14, екпіні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одан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әрі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төмендейді</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6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900931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17737</TotalTime>
  <Words>618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3256</cp:revision>
  <cp:lastPrinted>2021-07-01T07:38:07Z</cp:lastPrinted>
  <dcterms:created xsi:type="dcterms:W3CDTF">2018-03-27T06:03:00Z</dcterms:created>
  <dcterms:modified xsi:type="dcterms:W3CDTF">2023-12-05T07:04:42Z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