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97824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жаяу</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Оңтүстіктен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9-14, 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2-4° аяз, күндіз 3-5°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жаяу бұрқасын.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екпіні 15-20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10-12°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749601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0,394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20336</TotalTime>
  <Words>624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3169</cp:revision>
  <cp:lastPrinted>2021-07-01T03:56:27Z</cp:lastPrinted>
  <dcterms:created xsi:type="dcterms:W3CDTF">2018-03-27T06:03:00Z</dcterms:created>
  <dcterms:modified xsi:type="dcterms:W3CDTF">2023-12-05T06:31:16Z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