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2852"/>
            <a:ext cx="478634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06 </a:t>
            </a:r>
            <a:r>
              <a:rPr lang="kk-KZ" sz="1200" b="1" dirty="0" smtClean="0">
                <a:latin typeface="Times New Roman" pitchFamily="18" charset="0"/>
                <a:cs typeface="Times New Roman" pitchFamily="18" charset="0"/>
              </a:rPr>
              <a:t>желтоқсанға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05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sz="1200" b="1" dirty="0" smtClean="0">
                <a:latin typeface="Times New Roman" pitchFamily="18" charset="0"/>
                <a:cs typeface="Times New Roman" pitchFamily="18" charset="0"/>
              </a:rPr>
              <a:t>06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және күндіз </a:t>
            </a:r>
            <a:r>
              <a:rPr lang="kk-KZ" sz="1200" dirty="0" smtClean="0">
                <a:latin typeface="Times New Roman" pitchFamily="18" charset="0"/>
                <a:cs typeface="Times New Roman" pitchFamily="18" charset="0"/>
              </a:rPr>
              <a:t>7-9 граду суық болады.</a:t>
            </a:r>
            <a:endParaRPr lang="kk-KZ" sz="1200" dirty="0" smtClean="0">
              <a:latin typeface="Times New Roman" pitchFamily="18" charset="0"/>
              <a:cs typeface="Times New Roman" pitchFamily="18" charset="0"/>
            </a:endParaRPr>
          </a:p>
          <a:p>
            <a:pPr algn="just"/>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желтоқсан</a:t>
            </a:r>
            <a:r>
              <a:rPr lang="kk-KZ" sz="1200" b="1" dirty="0" smtClean="0">
                <a:solidFill>
                  <a:srgbClr val="000000"/>
                </a:solidFill>
                <a:latin typeface="Times New Roman" pitchFamily="18" charset="0"/>
                <a:cs typeface="Times New Roman" pitchFamily="18" charset="0"/>
              </a:rPr>
              <a:t>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kk-KZ" sz="1200" b="1" dirty="0" smtClean="0">
                <a:latin typeface="Times New Roman" pitchFamily="18" charset="0"/>
                <a:cs typeface="Times New Roman" pitchFamily="18" charset="0"/>
              </a:rPr>
              <a:t>06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a:t>
            </a:r>
            <a:r>
              <a:rPr lang="kk-KZ" sz="1200" dirty="0" smtClean="0">
                <a:latin typeface="Times New Roman" pitchFamily="18" charset="0"/>
                <a:cs typeface="Times New Roman" pitchFamily="18" charset="0"/>
              </a:rPr>
              <a:t>10-12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 болады</a:t>
            </a:r>
            <a:r>
              <a:rPr lang="kk-KZ" sz="1200" dirty="0" smtClean="0">
                <a:latin typeface="Times New Roman" pitchFamily="18" charset="0"/>
                <a:cs typeface="Times New Roman" pitchFamily="18" charset="0"/>
              </a:rPr>
              <a:t>.</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34797974"/>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0,678</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0,325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7" y="3500438"/>
            <a:ext cx="4824413"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smtClean="0">
                <a:latin typeface="Times New Roman" panose="02020603050405020304" pitchFamily="18" charset="0"/>
                <a:cs typeface="Times New Roman" panose="02020603050405020304" pitchFamily="18" charset="0"/>
              </a:rPr>
              <a:t>желто</a:t>
            </a:r>
            <a:r>
              <a:rPr lang="kk-KZ" altLang="ru-RU" sz="1200" b="1" dirty="0" smtClean="0">
                <a:latin typeface="Times New Roman" panose="02020603050405020304" pitchFamily="18" charset="0"/>
                <a:cs typeface="Times New Roman" panose="02020603050405020304" pitchFamily="18" charset="0"/>
              </a:rPr>
              <a:t>қсандағы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06</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желтоқсанда,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500438"/>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16297</TotalTime>
  <Words>520</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3754</cp:revision>
  <cp:lastPrinted>2021-07-01T07:38:07Z</cp:lastPrinted>
  <dcterms:created xsi:type="dcterms:W3CDTF">2018-03-27T06:03:00Z</dcterms:created>
  <dcterms:modified xsi:type="dcterms:W3CDTF">2023-12-05T07:12:37Z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