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p:scale>
          <a:sx n="100" d="100"/>
          <a:sy n="100" d="100"/>
        </p:scale>
        <p:origin x="-148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4365013"/>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05</a:t>
                      </a:r>
                      <a:r>
                        <a:rPr lang="ru-RU" sz="1200" b="1" i="1" dirty="0">
                          <a:solidFill>
                            <a:srgbClr val="002060"/>
                          </a:solidFill>
                          <a:latin typeface="Times New Roman" panose="02020603050405020304" pitchFamily="18" charset="0"/>
                          <a:cs typeface="Times New Roman" panose="02020603050405020304" pitchFamily="18" charset="0"/>
                        </a:rPr>
                        <a:t> желто</a:t>
                      </a:r>
                      <a:r>
                        <a:rPr lang="kk-KZ" sz="1200" b="1" i="1" dirty="0">
                          <a:solidFill>
                            <a:srgbClr val="002060"/>
                          </a:solidFill>
                          <a:latin typeface="Times New Roman" panose="02020603050405020304" pitchFamily="18" charset="0"/>
                          <a:cs typeface="Times New Roman" panose="02020603050405020304" pitchFamily="18" charset="0"/>
                        </a:rPr>
                        <a:t>қ</a:t>
                      </a:r>
                      <a:r>
                        <a:rPr lang="ru-RU" sz="1200" b="1" i="1" dirty="0">
                          <a:solidFill>
                            <a:srgbClr val="002060"/>
                          </a:solidFill>
                          <a:latin typeface="Times New Roman" panose="02020603050405020304" pitchFamily="18" charset="0"/>
                          <a:cs typeface="Times New Roman" panose="02020603050405020304" pitchFamily="18" charset="0"/>
                        </a:rPr>
                        <a:t>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7683350"/>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31"/>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06 </a:t>
            </a:r>
            <a:r>
              <a:rPr lang="ru-RU" sz="1100" b="1" dirty="0" err="1">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жауын-шашын (жаңбыр, қар).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үндіз </a:t>
            </a:r>
            <a:r>
              <a:rPr lang="kk-KZ" sz="1100" dirty="0">
                <a:latin typeface="Times New Roman" panose="02020603050405020304" pitchFamily="18" charset="0"/>
                <a:cs typeface="Times New Roman" panose="02020603050405020304" pitchFamily="18" charset="0"/>
              </a:rPr>
              <a:t>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жел соғады, күші 9-14, күндіз екпіні 15-20 м/с. Ауа температурасы түнде 0-2 аяз</a:t>
            </a:r>
            <a:r>
              <a:rPr lang="kk-KZ" sz="1100" kern="140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2-4 жылы.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07 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 жел соғады, күші 9-14 м/с. Ауа температурасы 18-20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07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25956</TotalTime>
  <Words>624</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Tahoma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4420</cp:revision>
  <cp:lastPrinted>2023-01-16T10:13:34Z</cp:lastPrinted>
  <dcterms:created xsi:type="dcterms:W3CDTF">2018-03-27T06:03:00Z</dcterms:created>
  <dcterms:modified xsi:type="dcterms:W3CDTF">2023-12-05T06:40:22Z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