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153361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желтоқсан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жаяу бұрқасын. Оңтүстіктен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9-14,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5-7° аяз болады</a:t>
            </a:r>
            <a:r>
              <a:rPr lang="kk-KZ" sz="1200" dirty="0">
                <a:solidFill>
                  <a:prstClr val="black"/>
                </a:solidFill>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желтоқсанға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жаяу бұрқасын. Солтүстік-батыстан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екпіні 15-20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9" y="23030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6873" y="32601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2608323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18208</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2997</cp:revision>
  <cp:lastPrinted>2021-07-01T03:56:27Z</cp:lastPrinted>
  <dcterms:created xsi:type="dcterms:W3CDTF">2018-03-27T06:03:00Z</dcterms:created>
  <dcterms:modified xsi:type="dcterms:W3CDTF">2023-12-05T06:27:50Z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